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53"/>
  </p:notesMasterIdLst>
  <p:sldIdLst>
    <p:sldId id="256" r:id="rId2"/>
    <p:sldId id="310" r:id="rId3"/>
    <p:sldId id="317" r:id="rId4"/>
    <p:sldId id="307" r:id="rId5"/>
    <p:sldId id="320" r:id="rId6"/>
    <p:sldId id="308" r:id="rId7"/>
    <p:sldId id="296" r:id="rId8"/>
    <p:sldId id="294" r:id="rId9"/>
    <p:sldId id="295" r:id="rId10"/>
    <p:sldId id="293" r:id="rId11"/>
    <p:sldId id="298" r:id="rId12"/>
    <p:sldId id="301" r:id="rId13"/>
    <p:sldId id="302" r:id="rId14"/>
    <p:sldId id="311" r:id="rId15"/>
    <p:sldId id="309" r:id="rId16"/>
    <p:sldId id="324" r:id="rId17"/>
    <p:sldId id="319" r:id="rId18"/>
    <p:sldId id="321" r:id="rId19"/>
    <p:sldId id="322" r:id="rId20"/>
    <p:sldId id="323" r:id="rId21"/>
    <p:sldId id="292" r:id="rId22"/>
    <p:sldId id="280" r:id="rId23"/>
    <p:sldId id="276" r:id="rId24"/>
    <p:sldId id="278" r:id="rId25"/>
    <p:sldId id="279" r:id="rId26"/>
    <p:sldId id="274" r:id="rId27"/>
    <p:sldId id="316" r:id="rId28"/>
    <p:sldId id="261" r:id="rId29"/>
    <p:sldId id="313" r:id="rId30"/>
    <p:sldId id="262" r:id="rId31"/>
    <p:sldId id="269" r:id="rId32"/>
    <p:sldId id="271" r:id="rId33"/>
    <p:sldId id="260" r:id="rId34"/>
    <p:sldId id="272" r:id="rId35"/>
    <p:sldId id="273" r:id="rId36"/>
    <p:sldId id="282" r:id="rId37"/>
    <p:sldId id="283" r:id="rId38"/>
    <p:sldId id="284" r:id="rId39"/>
    <p:sldId id="285" r:id="rId40"/>
    <p:sldId id="286" r:id="rId41"/>
    <p:sldId id="304" r:id="rId42"/>
    <p:sldId id="305" r:id="rId43"/>
    <p:sldId id="325" r:id="rId44"/>
    <p:sldId id="326" r:id="rId45"/>
    <p:sldId id="327" r:id="rId46"/>
    <p:sldId id="314" r:id="rId47"/>
    <p:sldId id="312" r:id="rId48"/>
    <p:sldId id="297" r:id="rId49"/>
    <p:sldId id="299" r:id="rId50"/>
    <p:sldId id="318" r:id="rId51"/>
    <p:sldId id="3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1" clrIdx="0">
    <p:extLst>
      <p:ext uri="{19B8F6BF-5375-455C-9EA6-DF929625EA0E}">
        <p15:presenceInfo xmlns:p15="http://schemas.microsoft.com/office/powerpoint/2012/main" userId="S::urn:spo:anon#e2f62677e0dfb3ad31b20ead6712b55f7c93333eaa0cbf89c4d9f912cbadcb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1BC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241CBB-633C-7BDE-DF19-A70D9D2E62C3}" v="771" dt="2020-04-15T16:01:04.664"/>
    <p1510:client id="{FF0BC9E2-9D0D-48B6-B927-5DB8A91823F5}" v="1233" dt="2020-04-15T16:46:41.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770" autoAdjust="0"/>
  </p:normalViewPr>
  <p:slideViewPr>
    <p:cSldViewPr snapToGrid="0">
      <p:cViewPr varScale="1">
        <p:scale>
          <a:sx n="109" d="100"/>
          <a:sy n="109" d="100"/>
        </p:scale>
        <p:origin x="63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Gonzalez" userId="S::jgonzalez45@knights.ucf.edu::dc5205f6-09ca-4005-a317-8779d6ffe588" providerId="AD" clId="Web-{B48AF3E4-AEE3-911B-7B0C-EF76F14486AE}"/>
    <pc:docChg chg="modSld">
      <pc:chgData name="Juan Gonzalez" userId="S::jgonzalez45@knights.ucf.edu::dc5205f6-09ca-4005-a317-8779d6ffe588" providerId="AD" clId="Web-{B48AF3E4-AEE3-911B-7B0C-EF76F14486AE}" dt="2020-04-09T21:26:12.732" v="10" actId="14100"/>
      <pc:docMkLst>
        <pc:docMk/>
      </pc:docMkLst>
      <pc:sldChg chg="modSp delCm">
        <pc:chgData name="Juan Gonzalez" userId="S::jgonzalez45@knights.ucf.edu::dc5205f6-09ca-4005-a317-8779d6ffe588" providerId="AD" clId="Web-{B48AF3E4-AEE3-911B-7B0C-EF76F14486AE}" dt="2020-04-09T21:26:12.732" v="10" actId="14100"/>
        <pc:sldMkLst>
          <pc:docMk/>
          <pc:sldMk cId="109857222" sldId="256"/>
        </pc:sldMkLst>
        <pc:spChg chg="mod">
          <ac:chgData name="Juan Gonzalez" userId="S::jgonzalez45@knights.ucf.edu::dc5205f6-09ca-4005-a317-8779d6ffe588" providerId="AD" clId="Web-{B48AF3E4-AEE3-911B-7B0C-EF76F14486AE}" dt="2020-04-09T21:26:12.732" v="10" actId="14100"/>
          <ac:spMkLst>
            <pc:docMk/>
            <pc:sldMk cId="109857222" sldId="256"/>
            <ac:spMk id="8" creationId="{6E80CC6A-6F65-474B-ACE0-4B0A77345518}"/>
          </ac:spMkLst>
        </pc:spChg>
      </pc:sldChg>
    </pc:docChg>
  </pc:docChgLst>
  <pc:docChgLst>
    <pc:chgData name="Bernardin Dezius" userId="21b0366d-b9c6-4d35-a370-ba1408acc652" providerId="ADAL" clId="{62D48CA7-85A2-4035-8DCB-CD9EA9B17D24}"/>
    <pc:docChg chg="modSld sldOrd">
      <pc:chgData name="Bernardin Dezius" userId="21b0366d-b9c6-4d35-a370-ba1408acc652" providerId="ADAL" clId="{62D48CA7-85A2-4035-8DCB-CD9EA9B17D24}" dt="2020-04-13T23:41:31.685" v="0"/>
      <pc:docMkLst>
        <pc:docMk/>
      </pc:docMkLst>
      <pc:sldChg chg="ord">
        <pc:chgData name="Bernardin Dezius" userId="21b0366d-b9c6-4d35-a370-ba1408acc652" providerId="ADAL" clId="{62D48CA7-85A2-4035-8DCB-CD9EA9B17D24}" dt="2020-04-13T23:41:31.685" v="0"/>
        <pc:sldMkLst>
          <pc:docMk/>
          <pc:sldMk cId="1191741224" sldId="279"/>
        </pc:sldMkLst>
      </pc:sldChg>
    </pc:docChg>
  </pc:docChgLst>
  <pc:docChgLst>
    <pc:chgData name="Kevin Landau" userId="S::landauk-18@knights.ucf.edu::de408192-cdb5-4d4c-a474-fe5c985f37e0" providerId="AD" clId="Web-{8564C37E-0073-AE6C-A882-144B67E95CDA}"/>
    <pc:docChg chg="modSld sldOrd">
      <pc:chgData name="Kevin Landau" userId="S::landauk-18@knights.ucf.edu::de408192-cdb5-4d4c-a474-fe5c985f37e0" providerId="AD" clId="Web-{8564C37E-0073-AE6C-A882-144B67E95CDA}" dt="2020-04-14T16:38:20.664" v="83"/>
      <pc:docMkLst>
        <pc:docMk/>
      </pc:docMkLst>
      <pc:sldChg chg="addSp delSp modSp ord">
        <pc:chgData name="Kevin Landau" userId="S::landauk-18@knights.ucf.edu::de408192-cdb5-4d4c-a474-fe5c985f37e0" providerId="AD" clId="Web-{8564C37E-0073-AE6C-A882-144B67E95CDA}" dt="2020-04-14T16:38:20.664" v="83"/>
        <pc:sldMkLst>
          <pc:docMk/>
          <pc:sldMk cId="982571429" sldId="319"/>
        </pc:sldMkLst>
        <pc:spChg chg="del">
          <ac:chgData name="Kevin Landau" userId="S::landauk-18@knights.ucf.edu::de408192-cdb5-4d4c-a474-fe5c985f37e0" providerId="AD" clId="Web-{8564C37E-0073-AE6C-A882-144B67E95CDA}" dt="2020-04-14T16:29:36.334" v="1"/>
          <ac:spMkLst>
            <pc:docMk/>
            <pc:sldMk cId="982571429" sldId="319"/>
            <ac:spMk id="3" creationId="{45D9C9C4-05AF-4495-B71F-B4B7CF55AA68}"/>
          </ac:spMkLst>
        </pc:spChg>
        <pc:spChg chg="mod">
          <ac:chgData name="Kevin Landau" userId="S::landauk-18@knights.ucf.edu::de408192-cdb5-4d4c-a474-fe5c985f37e0" providerId="AD" clId="Web-{8564C37E-0073-AE6C-A882-144B67E95CDA}" dt="2020-04-14T16:32:26.366" v="51" actId="20577"/>
          <ac:spMkLst>
            <pc:docMk/>
            <pc:sldMk cId="982571429" sldId="319"/>
            <ac:spMk id="5" creationId="{BD7A167D-7D5D-4206-8183-CCC9F6785DD1}"/>
          </ac:spMkLst>
        </pc:spChg>
        <pc:spChg chg="add del mod">
          <ac:chgData name="Kevin Landau" userId="S::landauk-18@knights.ucf.edu::de408192-cdb5-4d4c-a474-fe5c985f37e0" providerId="AD" clId="Web-{8564C37E-0073-AE6C-A882-144B67E95CDA}" dt="2020-04-14T16:34:08.991" v="55"/>
          <ac:spMkLst>
            <pc:docMk/>
            <pc:sldMk cId="982571429" sldId="319"/>
            <ac:spMk id="7" creationId="{5C6ADF7C-8972-4542-906D-A4801FC22CB4}"/>
          </ac:spMkLst>
        </pc:spChg>
        <pc:graphicFrameChg chg="add mod ord modGraphic">
          <ac:chgData name="Kevin Landau" userId="S::landauk-18@knights.ucf.edu::de408192-cdb5-4d4c-a474-fe5c985f37e0" providerId="AD" clId="Web-{8564C37E-0073-AE6C-A882-144B67E95CDA}" dt="2020-04-14T16:38:20.664" v="83"/>
          <ac:graphicFrameMkLst>
            <pc:docMk/>
            <pc:sldMk cId="982571429" sldId="319"/>
            <ac:graphicFrameMk id="8" creationId="{3BFF9506-BEF3-4EFB-9991-9D6E0EF63237}"/>
          </ac:graphicFrameMkLst>
        </pc:graphicFrameChg>
        <pc:picChg chg="add del mod ord">
          <ac:chgData name="Kevin Landau" userId="S::landauk-18@knights.ucf.edu::de408192-cdb5-4d4c-a474-fe5c985f37e0" providerId="AD" clId="Web-{8564C37E-0073-AE6C-A882-144B67E95CDA}" dt="2020-04-14T16:33:51.866" v="54"/>
          <ac:picMkLst>
            <pc:docMk/>
            <pc:sldMk cId="982571429" sldId="319"/>
            <ac:picMk id="2" creationId="{0B97D65E-1A6A-4B04-B57A-8C296A627724}"/>
          </ac:picMkLst>
        </pc:picChg>
      </pc:sldChg>
    </pc:docChg>
  </pc:docChgLst>
  <pc:docChgLst>
    <pc:chgData name="Juan Gonzalez" userId="S::jgonzalez45@knights.ucf.edu::dc5205f6-09ca-4005-a317-8779d6ffe588" providerId="AD" clId="Web-{51B70B4A-6B18-4D4C-D908-F610219332A2}"/>
    <pc:docChg chg="modSld">
      <pc:chgData name="Juan Gonzalez" userId="S::jgonzalez45@knights.ucf.edu::dc5205f6-09ca-4005-a317-8779d6ffe588" providerId="AD" clId="Web-{51B70B4A-6B18-4D4C-D908-F610219332A2}" dt="2020-04-09T21:18:32.972" v="3"/>
      <pc:docMkLst>
        <pc:docMk/>
      </pc:docMkLst>
      <pc:sldChg chg="modSp">
        <pc:chgData name="Juan Gonzalez" userId="S::jgonzalez45@knights.ucf.edu::dc5205f6-09ca-4005-a317-8779d6ffe588" providerId="AD" clId="Web-{51B70B4A-6B18-4D4C-D908-F610219332A2}" dt="2020-04-09T21:18:32.972" v="3"/>
        <pc:sldMkLst>
          <pc:docMk/>
          <pc:sldMk cId="4083102917" sldId="292"/>
        </pc:sldMkLst>
        <pc:graphicFrameChg chg="mod modGraphic">
          <ac:chgData name="Juan Gonzalez" userId="S::jgonzalez45@knights.ucf.edu::dc5205f6-09ca-4005-a317-8779d6ffe588" providerId="AD" clId="Web-{51B70B4A-6B18-4D4C-D908-F610219332A2}" dt="2020-04-09T21:18:32.972" v="3"/>
          <ac:graphicFrameMkLst>
            <pc:docMk/>
            <pc:sldMk cId="4083102917" sldId="292"/>
            <ac:graphicFrameMk id="5" creationId="{F2EC0D4C-5A9F-493C-976E-2180634866A7}"/>
          </ac:graphicFrameMkLst>
        </pc:graphicFrameChg>
      </pc:sldChg>
    </pc:docChg>
  </pc:docChgLst>
  <pc:docChgLst>
    <pc:chgData name="Kevin Kuzius" userId="a6177006-5da2-40d8-afb5-162b56cd4470" providerId="ADAL" clId="{A4A4C461-6A93-48F8-ABE4-137794E72898}"/>
    <pc:docChg chg="undo redo custSel addSld modSld sldOrd">
      <pc:chgData name="Kevin Kuzius" userId="a6177006-5da2-40d8-afb5-162b56cd4470" providerId="ADAL" clId="{A4A4C461-6A93-48F8-ABE4-137794E72898}" dt="2020-04-14T16:49:04.918" v="2470" actId="20577"/>
      <pc:docMkLst>
        <pc:docMk/>
      </pc:docMkLst>
      <pc:sldChg chg="modSp mod">
        <pc:chgData name="Kevin Kuzius" userId="a6177006-5da2-40d8-afb5-162b56cd4470" providerId="ADAL" clId="{A4A4C461-6A93-48F8-ABE4-137794E72898}" dt="2020-04-12T18:48:33.030" v="2" actId="20577"/>
        <pc:sldMkLst>
          <pc:docMk/>
          <pc:sldMk cId="4083102917" sldId="292"/>
        </pc:sldMkLst>
        <pc:graphicFrameChg chg="mod modGraphic">
          <ac:chgData name="Kevin Kuzius" userId="a6177006-5da2-40d8-afb5-162b56cd4470" providerId="ADAL" clId="{A4A4C461-6A93-48F8-ABE4-137794E72898}" dt="2020-04-12T18:48:33.030" v="2" actId="20577"/>
          <ac:graphicFrameMkLst>
            <pc:docMk/>
            <pc:sldMk cId="4083102917" sldId="292"/>
            <ac:graphicFrameMk id="5" creationId="{F2EC0D4C-5A9F-493C-976E-2180634866A7}"/>
          </ac:graphicFrameMkLst>
        </pc:graphicFrameChg>
      </pc:sldChg>
      <pc:sldChg chg="addSp modSp">
        <pc:chgData name="Kevin Kuzius" userId="a6177006-5da2-40d8-afb5-162b56cd4470" providerId="ADAL" clId="{A4A4C461-6A93-48F8-ABE4-137794E72898}" dt="2020-04-12T18:45:38.993" v="0"/>
        <pc:sldMkLst>
          <pc:docMk/>
          <pc:sldMk cId="4115754253" sldId="298"/>
        </pc:sldMkLst>
        <pc:picChg chg="add mod">
          <ac:chgData name="Kevin Kuzius" userId="a6177006-5da2-40d8-afb5-162b56cd4470" providerId="ADAL" clId="{A4A4C461-6A93-48F8-ABE4-137794E72898}" dt="2020-04-12T18:45:38.993" v="0"/>
          <ac:picMkLst>
            <pc:docMk/>
            <pc:sldMk cId="4115754253" sldId="298"/>
            <ac:picMk id="4" creationId="{101AF03E-A442-4558-A805-6003AAC2CE56}"/>
          </ac:picMkLst>
        </pc:picChg>
      </pc:sldChg>
      <pc:sldChg chg="addSp modSp mod">
        <pc:chgData name="Kevin Kuzius" userId="a6177006-5da2-40d8-afb5-162b56cd4470" providerId="ADAL" clId="{A4A4C461-6A93-48F8-ABE4-137794E72898}" dt="2020-04-14T16:49:04.918" v="2470" actId="20577"/>
        <pc:sldMkLst>
          <pc:docMk/>
          <pc:sldMk cId="308540710" sldId="312"/>
        </pc:sldMkLst>
        <pc:spChg chg="add mod">
          <ac:chgData name="Kevin Kuzius" userId="a6177006-5da2-40d8-afb5-162b56cd4470" providerId="ADAL" clId="{A4A4C461-6A93-48F8-ABE4-137794E72898}" dt="2020-04-14T16:43:42.262" v="2435" actId="1076"/>
          <ac:spMkLst>
            <pc:docMk/>
            <pc:sldMk cId="308540710" sldId="312"/>
            <ac:spMk id="3" creationId="{FF22D837-FCB5-4617-B0FA-5BEAA8BF02F4}"/>
          </ac:spMkLst>
        </pc:spChg>
        <pc:graphicFrameChg chg="mod modGraphic">
          <ac:chgData name="Kevin Kuzius" userId="a6177006-5da2-40d8-afb5-162b56cd4470" providerId="ADAL" clId="{A4A4C461-6A93-48F8-ABE4-137794E72898}" dt="2020-04-14T16:49:04.918" v="2470" actId="20577"/>
          <ac:graphicFrameMkLst>
            <pc:docMk/>
            <pc:sldMk cId="308540710" sldId="312"/>
            <ac:graphicFrameMk id="4" creationId="{17F278F0-E0D7-45C8-8353-0573439F4D2C}"/>
          </ac:graphicFrameMkLst>
        </pc:graphicFrameChg>
      </pc:sldChg>
      <pc:sldChg chg="modSp mod modNotesTx">
        <pc:chgData name="Kevin Kuzius" userId="a6177006-5da2-40d8-afb5-162b56cd4470" providerId="ADAL" clId="{A4A4C461-6A93-48F8-ABE4-137794E72898}" dt="2020-04-12T21:40:15.726" v="1165" actId="20577"/>
        <pc:sldMkLst>
          <pc:docMk/>
          <pc:sldMk cId="256842000" sldId="317"/>
        </pc:sldMkLst>
        <pc:spChg chg="mod">
          <ac:chgData name="Kevin Kuzius" userId="a6177006-5da2-40d8-afb5-162b56cd4470" providerId="ADAL" clId="{A4A4C461-6A93-48F8-ABE4-137794E72898}" dt="2020-04-12T21:37:15.554" v="967" actId="20577"/>
          <ac:spMkLst>
            <pc:docMk/>
            <pc:sldMk cId="256842000" sldId="317"/>
            <ac:spMk id="3" creationId="{0A5ABFA0-0810-4E26-9F66-7E032F6DA2A1}"/>
          </ac:spMkLst>
        </pc:spChg>
      </pc:sldChg>
      <pc:sldChg chg="addSp delSp modSp add mod ord">
        <pc:chgData name="Kevin Kuzius" userId="a6177006-5da2-40d8-afb5-162b56cd4470" providerId="ADAL" clId="{A4A4C461-6A93-48F8-ABE4-137794E72898}" dt="2020-04-13T17:27:57.594" v="2352" actId="21"/>
        <pc:sldMkLst>
          <pc:docMk/>
          <pc:sldMk cId="1615133554" sldId="321"/>
        </pc:sldMkLst>
        <pc:spChg chg="mod">
          <ac:chgData name="Kevin Kuzius" userId="a6177006-5da2-40d8-afb5-162b56cd4470" providerId="ADAL" clId="{A4A4C461-6A93-48F8-ABE4-137794E72898}" dt="2020-04-13T16:55:44.017" v="1228" actId="14100"/>
          <ac:spMkLst>
            <pc:docMk/>
            <pc:sldMk cId="1615133554" sldId="321"/>
            <ac:spMk id="2" creationId="{103A0749-DE8F-4B59-86A3-D34CE3888423}"/>
          </ac:spMkLst>
        </pc:spChg>
        <pc:spChg chg="del">
          <ac:chgData name="Kevin Kuzius" userId="a6177006-5da2-40d8-afb5-162b56cd4470" providerId="ADAL" clId="{A4A4C461-6A93-48F8-ABE4-137794E72898}" dt="2020-04-13T16:54:07.940" v="1212" actId="931"/>
          <ac:spMkLst>
            <pc:docMk/>
            <pc:sldMk cId="1615133554" sldId="321"/>
            <ac:spMk id="3" creationId="{28C87641-19C7-4A07-9561-152DD517550B}"/>
          </ac:spMkLst>
        </pc:spChg>
        <pc:spChg chg="add mod">
          <ac:chgData name="Kevin Kuzius" userId="a6177006-5da2-40d8-afb5-162b56cd4470" providerId="ADAL" clId="{A4A4C461-6A93-48F8-ABE4-137794E72898}" dt="2020-04-13T17:05:28.035" v="1850" actId="14100"/>
          <ac:spMkLst>
            <pc:docMk/>
            <pc:sldMk cId="1615133554" sldId="321"/>
            <ac:spMk id="6" creationId="{EDA1A5BF-9BB6-4645-8BAF-5E5F52CC97C6}"/>
          </ac:spMkLst>
        </pc:spChg>
        <pc:picChg chg="add mod modCrop">
          <ac:chgData name="Kevin Kuzius" userId="a6177006-5da2-40d8-afb5-162b56cd4470" providerId="ADAL" clId="{A4A4C461-6A93-48F8-ABE4-137794E72898}" dt="2020-04-13T17:05:31.962" v="1852" actId="1076"/>
          <ac:picMkLst>
            <pc:docMk/>
            <pc:sldMk cId="1615133554" sldId="321"/>
            <ac:picMk id="5" creationId="{F0FDD12C-C2EB-4833-92A1-A5E0BAC6A132}"/>
          </ac:picMkLst>
        </pc:picChg>
        <pc:picChg chg="add del mod">
          <ac:chgData name="Kevin Kuzius" userId="a6177006-5da2-40d8-afb5-162b56cd4470" providerId="ADAL" clId="{A4A4C461-6A93-48F8-ABE4-137794E72898}" dt="2020-04-13T17:27:57.594" v="2352" actId="21"/>
          <ac:picMkLst>
            <pc:docMk/>
            <pc:sldMk cId="1615133554" sldId="321"/>
            <ac:picMk id="7" creationId="{7910B5E0-8CD4-48C9-8835-8ECD20AC02F2}"/>
          </ac:picMkLst>
        </pc:picChg>
      </pc:sldChg>
      <pc:sldChg chg="addSp delSp modSp add mod">
        <pc:chgData name="Kevin Kuzius" userId="a6177006-5da2-40d8-afb5-162b56cd4470" providerId="ADAL" clId="{A4A4C461-6A93-48F8-ABE4-137794E72898}" dt="2020-04-13T17:28:08.778" v="2355" actId="14100"/>
        <pc:sldMkLst>
          <pc:docMk/>
          <pc:sldMk cId="2598585109" sldId="322"/>
        </pc:sldMkLst>
        <pc:spChg chg="mod">
          <ac:chgData name="Kevin Kuzius" userId="a6177006-5da2-40d8-afb5-162b56cd4470" providerId="ADAL" clId="{A4A4C461-6A93-48F8-ABE4-137794E72898}" dt="2020-04-13T17:08:10.284" v="2065" actId="20577"/>
          <ac:spMkLst>
            <pc:docMk/>
            <pc:sldMk cId="2598585109" sldId="322"/>
            <ac:spMk id="2" creationId="{CA8A19AA-D56B-4CD9-8C18-7B2074C3F0CC}"/>
          </ac:spMkLst>
        </pc:spChg>
        <pc:spChg chg="del">
          <ac:chgData name="Kevin Kuzius" userId="a6177006-5da2-40d8-afb5-162b56cd4470" providerId="ADAL" clId="{A4A4C461-6A93-48F8-ABE4-137794E72898}" dt="2020-04-13T17:06:13.085" v="1884"/>
          <ac:spMkLst>
            <pc:docMk/>
            <pc:sldMk cId="2598585109" sldId="322"/>
            <ac:spMk id="3" creationId="{098FE9BB-47B8-4BE7-B0F3-3093FCE353E1}"/>
          </ac:spMkLst>
        </pc:spChg>
        <pc:spChg chg="del mod">
          <ac:chgData name="Kevin Kuzius" userId="a6177006-5da2-40d8-afb5-162b56cd4470" providerId="ADAL" clId="{A4A4C461-6A93-48F8-ABE4-137794E72898}" dt="2020-04-13T17:06:13.085" v="1884"/>
          <ac:spMkLst>
            <pc:docMk/>
            <pc:sldMk cId="2598585109" sldId="322"/>
            <ac:spMk id="4" creationId="{29C6EDC4-4607-48BD-8E59-D8C0214BEB3A}"/>
          </ac:spMkLst>
        </pc:spChg>
        <pc:spChg chg="add mod">
          <ac:chgData name="Kevin Kuzius" userId="a6177006-5da2-40d8-afb5-162b56cd4470" providerId="ADAL" clId="{A4A4C461-6A93-48F8-ABE4-137794E72898}" dt="2020-04-13T17:08:18.972" v="2070" actId="20577"/>
          <ac:spMkLst>
            <pc:docMk/>
            <pc:sldMk cId="2598585109" sldId="322"/>
            <ac:spMk id="5" creationId="{16A111E0-D44C-415F-95CA-BCC04C946B31}"/>
          </ac:spMkLst>
        </pc:spChg>
        <pc:picChg chg="add mod">
          <ac:chgData name="Kevin Kuzius" userId="a6177006-5da2-40d8-afb5-162b56cd4470" providerId="ADAL" clId="{A4A4C461-6A93-48F8-ABE4-137794E72898}" dt="2020-04-13T17:27:53.294" v="2351" actId="1076"/>
          <ac:picMkLst>
            <pc:docMk/>
            <pc:sldMk cId="2598585109" sldId="322"/>
            <ac:picMk id="7" creationId="{226D65D2-084C-4854-9CBC-87F88FCBE7EA}"/>
          </ac:picMkLst>
        </pc:picChg>
        <pc:picChg chg="add mod">
          <ac:chgData name="Kevin Kuzius" userId="a6177006-5da2-40d8-afb5-162b56cd4470" providerId="ADAL" clId="{A4A4C461-6A93-48F8-ABE4-137794E72898}" dt="2020-04-13T17:28:08.778" v="2355" actId="14100"/>
          <ac:picMkLst>
            <pc:docMk/>
            <pc:sldMk cId="2598585109" sldId="322"/>
            <ac:picMk id="8" creationId="{4DF9E52E-23AA-4A1A-ADC8-6E1E31AE2319}"/>
          </ac:picMkLst>
        </pc:picChg>
      </pc:sldChg>
      <pc:sldChg chg="addSp delSp modSp add mod">
        <pc:chgData name="Kevin Kuzius" userId="a6177006-5da2-40d8-afb5-162b56cd4470" providerId="ADAL" clId="{A4A4C461-6A93-48F8-ABE4-137794E72898}" dt="2020-04-13T17:40:58.604" v="2358" actId="1076"/>
        <pc:sldMkLst>
          <pc:docMk/>
          <pc:sldMk cId="2638322158" sldId="323"/>
        </pc:sldMkLst>
        <pc:spChg chg="mod">
          <ac:chgData name="Kevin Kuzius" userId="a6177006-5da2-40d8-afb5-162b56cd4470" providerId="ADAL" clId="{A4A4C461-6A93-48F8-ABE4-137794E72898}" dt="2020-04-13T17:09:10.819" v="2121" actId="20577"/>
          <ac:spMkLst>
            <pc:docMk/>
            <pc:sldMk cId="2638322158" sldId="323"/>
            <ac:spMk id="2" creationId="{81869955-F8B7-4539-ACF7-6B8B42A60001}"/>
          </ac:spMkLst>
        </pc:spChg>
        <pc:spChg chg="mod">
          <ac:chgData name="Kevin Kuzius" userId="a6177006-5da2-40d8-afb5-162b56cd4470" providerId="ADAL" clId="{A4A4C461-6A93-48F8-ABE4-137794E72898}" dt="2020-04-13T17:22:09.431" v="2344" actId="1076"/>
          <ac:spMkLst>
            <pc:docMk/>
            <pc:sldMk cId="2638322158" sldId="323"/>
            <ac:spMk id="3" creationId="{982EC1BA-5036-474C-AF61-6E9EA9E9DC88}"/>
          </ac:spMkLst>
        </pc:spChg>
        <pc:picChg chg="add del mod">
          <ac:chgData name="Kevin Kuzius" userId="a6177006-5da2-40d8-afb5-162b56cd4470" providerId="ADAL" clId="{A4A4C461-6A93-48F8-ABE4-137794E72898}" dt="2020-04-13T17:40:51.857" v="2356" actId="478"/>
          <ac:picMkLst>
            <pc:docMk/>
            <pc:sldMk cId="2638322158" sldId="323"/>
            <ac:picMk id="4" creationId="{CC7AE457-0057-4693-B459-D80BEF2C9823}"/>
          </ac:picMkLst>
        </pc:picChg>
        <pc:picChg chg="add mod">
          <ac:chgData name="Kevin Kuzius" userId="a6177006-5da2-40d8-afb5-162b56cd4470" providerId="ADAL" clId="{A4A4C461-6A93-48F8-ABE4-137794E72898}" dt="2020-04-13T17:40:58.604" v="2358" actId="1076"/>
          <ac:picMkLst>
            <pc:docMk/>
            <pc:sldMk cId="2638322158" sldId="323"/>
            <ac:picMk id="5" creationId="{CFE758E7-5889-4FCD-83EB-6BD1D6452A24}"/>
          </ac:picMkLst>
        </pc:picChg>
      </pc:sldChg>
    </pc:docChg>
  </pc:docChgLst>
  <pc:docChgLst>
    <pc:chgData name="Andrea Wetteland" userId="S::awetteland@knights.ucf.edu::126998a6-17c0-44f4-8ef4-6cc0618b771b" providerId="AD" clId="Web-{30143D7D-5775-D57A-412A-F64CC694AD98}"/>
    <pc:docChg chg="addSld modSld sldOrd">
      <pc:chgData name="Andrea Wetteland" userId="S::awetteland@knights.ucf.edu::126998a6-17c0-44f4-8ef4-6cc0618b771b" providerId="AD" clId="Web-{30143D7D-5775-D57A-412A-F64CC694AD98}" dt="2020-04-12T22:09:54.027" v="2546" actId="20577"/>
      <pc:docMkLst>
        <pc:docMk/>
      </pc:docMkLst>
      <pc:sldChg chg="modSp">
        <pc:chgData name="Andrea Wetteland" userId="S::awetteland@knights.ucf.edu::126998a6-17c0-44f4-8ef4-6cc0618b771b" providerId="AD" clId="Web-{30143D7D-5775-D57A-412A-F64CC694AD98}" dt="2020-04-12T22:09:54.027" v="2545" actId="20577"/>
        <pc:sldMkLst>
          <pc:docMk/>
          <pc:sldMk cId="4169556727" sldId="293"/>
        </pc:sldMkLst>
        <pc:spChg chg="mod">
          <ac:chgData name="Andrea Wetteland" userId="S::awetteland@knights.ucf.edu::126998a6-17c0-44f4-8ef4-6cc0618b771b" providerId="AD" clId="Web-{30143D7D-5775-D57A-412A-F64CC694AD98}" dt="2020-04-12T22:09:54.027" v="2545" actId="20577"/>
          <ac:spMkLst>
            <pc:docMk/>
            <pc:sldMk cId="4169556727" sldId="293"/>
            <ac:spMk id="10" creationId="{8E72D634-8C7D-4685-A178-6DF939418C36}"/>
          </ac:spMkLst>
        </pc:spChg>
      </pc:sldChg>
      <pc:sldChg chg="modSp">
        <pc:chgData name="Andrea Wetteland" userId="S::awetteland@knights.ucf.edu::126998a6-17c0-44f4-8ef4-6cc0618b771b" providerId="AD" clId="Web-{30143D7D-5775-D57A-412A-F64CC694AD98}" dt="2020-04-12T21:31:49.649" v="1303" actId="1076"/>
        <pc:sldMkLst>
          <pc:docMk/>
          <pc:sldMk cId="3983957883" sldId="294"/>
        </pc:sldMkLst>
        <pc:spChg chg="mod">
          <ac:chgData name="Andrea Wetteland" userId="S::awetteland@knights.ucf.edu::126998a6-17c0-44f4-8ef4-6cc0618b771b" providerId="AD" clId="Web-{30143D7D-5775-D57A-412A-F64CC694AD98}" dt="2020-04-12T21:31:49.649" v="1303" actId="1076"/>
          <ac:spMkLst>
            <pc:docMk/>
            <pc:sldMk cId="3983957883" sldId="294"/>
            <ac:spMk id="3" creationId="{E640337C-9103-4BE5-9A7F-2827ABF1AA68}"/>
          </ac:spMkLst>
        </pc:spChg>
      </pc:sldChg>
      <pc:sldChg chg="modSp">
        <pc:chgData name="Andrea Wetteland" userId="S::awetteland@knights.ucf.edu::126998a6-17c0-44f4-8ef4-6cc0618b771b" providerId="AD" clId="Web-{30143D7D-5775-D57A-412A-F64CC694AD98}" dt="2020-04-12T22:05:39.871" v="2501" actId="1076"/>
        <pc:sldMkLst>
          <pc:docMk/>
          <pc:sldMk cId="420365146" sldId="295"/>
        </pc:sldMkLst>
        <pc:spChg chg="mod">
          <ac:chgData name="Andrea Wetteland" userId="S::awetteland@knights.ucf.edu::126998a6-17c0-44f4-8ef4-6cc0618b771b" providerId="AD" clId="Web-{30143D7D-5775-D57A-412A-F64CC694AD98}" dt="2020-04-12T22:05:29.276" v="2499" actId="1076"/>
          <ac:spMkLst>
            <pc:docMk/>
            <pc:sldMk cId="420365146" sldId="295"/>
            <ac:spMk id="3" creationId="{D549135D-BDC9-43E8-8D40-E3B95AE69F11}"/>
          </ac:spMkLst>
        </pc:spChg>
        <pc:picChg chg="mod">
          <ac:chgData name="Andrea Wetteland" userId="S::awetteland@knights.ucf.edu::126998a6-17c0-44f4-8ef4-6cc0618b771b" providerId="AD" clId="Web-{30143D7D-5775-D57A-412A-F64CC694AD98}" dt="2020-04-12T22:05:35.652" v="2500" actId="1076"/>
          <ac:picMkLst>
            <pc:docMk/>
            <pc:sldMk cId="420365146" sldId="295"/>
            <ac:picMk id="4" creationId="{166C2F59-5D86-47BE-9153-563DC7042E2D}"/>
          </ac:picMkLst>
        </pc:picChg>
        <pc:picChg chg="mod">
          <ac:chgData name="Andrea Wetteland" userId="S::awetteland@knights.ucf.edu::126998a6-17c0-44f4-8ef4-6cc0618b771b" providerId="AD" clId="Web-{30143D7D-5775-D57A-412A-F64CC694AD98}" dt="2020-04-12T22:05:39.871" v="2501" actId="1076"/>
          <ac:picMkLst>
            <pc:docMk/>
            <pc:sldMk cId="420365146" sldId="295"/>
            <ac:picMk id="6" creationId="{64471270-CFC7-481C-998A-DB7658A821D5}"/>
          </ac:picMkLst>
        </pc:picChg>
      </pc:sldChg>
      <pc:sldChg chg="modSp">
        <pc:chgData name="Andrea Wetteland" userId="S::awetteland@knights.ucf.edu::126998a6-17c0-44f4-8ef4-6cc0618b771b" providerId="AD" clId="Web-{30143D7D-5775-D57A-412A-F64CC694AD98}" dt="2020-04-12T21:53:17.480" v="2460" actId="14100"/>
        <pc:sldMkLst>
          <pc:docMk/>
          <pc:sldMk cId="2796709385" sldId="296"/>
        </pc:sldMkLst>
        <pc:grpChg chg="mod">
          <ac:chgData name="Andrea Wetteland" userId="S::awetteland@knights.ucf.edu::126998a6-17c0-44f4-8ef4-6cc0618b771b" providerId="AD" clId="Web-{30143D7D-5775-D57A-412A-F64CC694AD98}" dt="2020-04-12T21:53:17.480" v="2460" actId="14100"/>
          <ac:grpSpMkLst>
            <pc:docMk/>
            <pc:sldMk cId="2796709385" sldId="296"/>
            <ac:grpSpMk id="5" creationId="{B5846D55-86B1-4BC4-A68E-5318101836DE}"/>
          </ac:grpSpMkLst>
        </pc:grpChg>
        <pc:grpChg chg="mod">
          <ac:chgData name="Andrea Wetteland" userId="S::awetteland@knights.ucf.edu::126998a6-17c0-44f4-8ef4-6cc0618b771b" providerId="AD" clId="Web-{30143D7D-5775-D57A-412A-F64CC694AD98}" dt="2020-04-12T21:53:09.699" v="2459" actId="14100"/>
          <ac:grpSpMkLst>
            <pc:docMk/>
            <pc:sldMk cId="2796709385" sldId="296"/>
            <ac:grpSpMk id="7" creationId="{8E2C9482-997A-4531-BDB6-D93E210FAA26}"/>
          </ac:grpSpMkLst>
        </pc:grpChg>
      </pc:sldChg>
      <pc:sldChg chg="delSp modSp delAnim">
        <pc:chgData name="Andrea Wetteland" userId="S::awetteland@knights.ucf.edu::126998a6-17c0-44f4-8ef4-6cc0618b771b" providerId="AD" clId="Web-{30143D7D-5775-D57A-412A-F64CC694AD98}" dt="2020-04-12T19:05:45.288" v="145"/>
        <pc:sldMkLst>
          <pc:docMk/>
          <pc:sldMk cId="4115754253" sldId="298"/>
        </pc:sldMkLst>
        <pc:picChg chg="del mod">
          <ac:chgData name="Andrea Wetteland" userId="S::awetteland@knights.ucf.edu::126998a6-17c0-44f4-8ef4-6cc0618b771b" providerId="AD" clId="Web-{30143D7D-5775-D57A-412A-F64CC694AD98}" dt="2020-04-12T19:05:45.288" v="145"/>
          <ac:picMkLst>
            <pc:docMk/>
            <pc:sldMk cId="4115754253" sldId="298"/>
            <ac:picMk id="4" creationId="{101AF03E-A442-4558-A805-6003AAC2CE56}"/>
          </ac:picMkLst>
        </pc:picChg>
      </pc:sldChg>
      <pc:sldChg chg="modSp">
        <pc:chgData name="Andrea Wetteland" userId="S::awetteland@knights.ucf.edu::126998a6-17c0-44f4-8ef4-6cc0618b771b" providerId="AD" clId="Web-{30143D7D-5775-D57A-412A-F64CC694AD98}" dt="2020-04-12T21:31:29.601" v="1302" actId="14100"/>
        <pc:sldMkLst>
          <pc:docMk/>
          <pc:sldMk cId="2493097759" sldId="307"/>
        </pc:sldMkLst>
        <pc:spChg chg="mod">
          <ac:chgData name="Andrea Wetteland" userId="S::awetteland@knights.ucf.edu::126998a6-17c0-44f4-8ef4-6cc0618b771b" providerId="AD" clId="Web-{30143D7D-5775-D57A-412A-F64CC694AD98}" dt="2020-04-12T21:29:46.251" v="1297" actId="20577"/>
          <ac:spMkLst>
            <pc:docMk/>
            <pc:sldMk cId="2493097759" sldId="307"/>
            <ac:spMk id="2" creationId="{FC96D599-ADB3-42CF-AA68-5659F34B43BE}"/>
          </ac:spMkLst>
        </pc:spChg>
        <pc:spChg chg="mod">
          <ac:chgData name="Andrea Wetteland" userId="S::awetteland@knights.ucf.edu::126998a6-17c0-44f4-8ef4-6cc0618b771b" providerId="AD" clId="Web-{30143D7D-5775-D57A-412A-F64CC694AD98}" dt="2020-04-12T21:31:29.601" v="1302" actId="14100"/>
          <ac:spMkLst>
            <pc:docMk/>
            <pc:sldMk cId="2493097759" sldId="307"/>
            <ac:spMk id="3" creationId="{1C69577B-C7F7-46B3-AF4D-1DB0C2BCF37B}"/>
          </ac:spMkLst>
        </pc:spChg>
        <pc:picChg chg="mod">
          <ac:chgData name="Andrea Wetteland" userId="S::awetteland@knights.ucf.edu::126998a6-17c0-44f4-8ef4-6cc0618b771b" providerId="AD" clId="Web-{30143D7D-5775-D57A-412A-F64CC694AD98}" dt="2020-04-12T21:30:18.815" v="1300" actId="14100"/>
          <ac:picMkLst>
            <pc:docMk/>
            <pc:sldMk cId="2493097759" sldId="307"/>
            <ac:picMk id="4" creationId="{72D12529-5D76-487E-81CF-9B2A11988CD8}"/>
          </ac:picMkLst>
        </pc:picChg>
      </pc:sldChg>
      <pc:sldChg chg="addSp delSp modSp">
        <pc:chgData name="Andrea Wetteland" userId="S::awetteland@knights.ucf.edu::126998a6-17c0-44f4-8ef4-6cc0618b771b" providerId="AD" clId="Web-{30143D7D-5775-D57A-412A-F64CC694AD98}" dt="2020-04-12T22:00:58.947" v="2496" actId="20577"/>
        <pc:sldMkLst>
          <pc:docMk/>
          <pc:sldMk cId="1822170257" sldId="309"/>
        </pc:sldMkLst>
        <pc:spChg chg="mod">
          <ac:chgData name="Andrea Wetteland" userId="S::awetteland@knights.ucf.edu::126998a6-17c0-44f4-8ef4-6cc0618b771b" providerId="AD" clId="Web-{30143D7D-5775-D57A-412A-F64CC694AD98}" dt="2020-04-12T22:00:58.947" v="2496" actId="20577"/>
          <ac:spMkLst>
            <pc:docMk/>
            <pc:sldMk cId="1822170257" sldId="309"/>
            <ac:spMk id="2" creationId="{52FA0B71-C356-408F-BFC9-6D217A1009B9}"/>
          </ac:spMkLst>
        </pc:spChg>
        <pc:spChg chg="mod">
          <ac:chgData name="Andrea Wetteland" userId="S::awetteland@knights.ucf.edu::126998a6-17c0-44f4-8ef4-6cc0618b771b" providerId="AD" clId="Web-{30143D7D-5775-D57A-412A-F64CC694AD98}" dt="2020-04-12T21:42:04.094" v="1328" actId="20577"/>
          <ac:spMkLst>
            <pc:docMk/>
            <pc:sldMk cId="1822170257" sldId="309"/>
            <ac:spMk id="3" creationId="{7A0981B6-89F6-4539-8B5E-3CE8B9195F20}"/>
          </ac:spMkLst>
        </pc:spChg>
        <pc:spChg chg="add del mod">
          <ac:chgData name="Andrea Wetteland" userId="S::awetteland@knights.ucf.edu::126998a6-17c0-44f4-8ef4-6cc0618b771b" providerId="AD" clId="Web-{30143D7D-5775-D57A-412A-F64CC694AD98}" dt="2020-04-12T19:00:16.331" v="143"/>
          <ac:spMkLst>
            <pc:docMk/>
            <pc:sldMk cId="1822170257" sldId="309"/>
            <ac:spMk id="5" creationId="{C86E930D-47D1-4514-AD1D-1816675BD1B7}"/>
          </ac:spMkLst>
        </pc:spChg>
      </pc:sldChg>
      <pc:sldChg chg="modSp">
        <pc:chgData name="Andrea Wetteland" userId="S::awetteland@knights.ucf.edu::126998a6-17c0-44f4-8ef4-6cc0618b771b" providerId="AD" clId="Web-{30143D7D-5775-D57A-412A-F64CC694AD98}" dt="2020-04-12T21:01:41.770" v="268" actId="1076"/>
        <pc:sldMkLst>
          <pc:docMk/>
          <pc:sldMk cId="3511265321" sldId="310"/>
        </pc:sldMkLst>
        <pc:spChg chg="mod">
          <ac:chgData name="Andrea Wetteland" userId="S::awetteland@knights.ucf.edu::126998a6-17c0-44f4-8ef4-6cc0618b771b" providerId="AD" clId="Web-{30143D7D-5775-D57A-412A-F64CC694AD98}" dt="2020-04-12T20:36:51.114" v="267" actId="20577"/>
          <ac:spMkLst>
            <pc:docMk/>
            <pc:sldMk cId="3511265321" sldId="310"/>
            <ac:spMk id="3" creationId="{07369340-5801-43D0-BE13-A40A30AC9183}"/>
          </ac:spMkLst>
        </pc:spChg>
        <pc:grpChg chg="mod">
          <ac:chgData name="Andrea Wetteland" userId="S::awetteland@knights.ucf.edu::126998a6-17c0-44f4-8ef4-6cc0618b771b" providerId="AD" clId="Web-{30143D7D-5775-D57A-412A-F64CC694AD98}" dt="2020-04-12T21:01:41.770" v="268" actId="1076"/>
          <ac:grpSpMkLst>
            <pc:docMk/>
            <pc:sldMk cId="3511265321" sldId="310"/>
            <ac:grpSpMk id="14" creationId="{E69E46C1-060B-42B7-ADB6-7BD6314AE90B}"/>
          </ac:grpSpMkLst>
        </pc:grpChg>
      </pc:sldChg>
      <pc:sldChg chg="modSp ord">
        <pc:chgData name="Andrea Wetteland" userId="S::awetteland@knights.ucf.edu::126998a6-17c0-44f4-8ef4-6cc0618b771b" providerId="AD" clId="Web-{30143D7D-5775-D57A-412A-F64CC694AD98}" dt="2020-04-12T21:40:57.777" v="1304"/>
        <pc:sldMkLst>
          <pc:docMk/>
          <pc:sldMk cId="1626255315" sldId="311"/>
        </pc:sldMkLst>
        <pc:spChg chg="mod">
          <ac:chgData name="Andrea Wetteland" userId="S::awetteland@knights.ucf.edu::126998a6-17c0-44f4-8ef4-6cc0618b771b" providerId="AD" clId="Web-{30143D7D-5775-D57A-412A-F64CC694AD98}" dt="2020-04-12T21:09:01.829" v="1253" actId="14100"/>
          <ac:spMkLst>
            <pc:docMk/>
            <pc:sldMk cId="1626255315" sldId="311"/>
            <ac:spMk id="3" creationId="{587E2235-8055-4439-B947-FDF9D6BF941B}"/>
          </ac:spMkLst>
        </pc:spChg>
      </pc:sldChg>
      <pc:sldChg chg="modSp new">
        <pc:chgData name="Andrea Wetteland" userId="S::awetteland@knights.ucf.edu::126998a6-17c0-44f4-8ef4-6cc0618b771b" providerId="AD" clId="Web-{30143D7D-5775-D57A-412A-F64CC694AD98}" dt="2020-04-12T21:52:37.884" v="2456" actId="20577"/>
        <pc:sldMkLst>
          <pc:docMk/>
          <pc:sldMk cId="4202094109" sldId="320"/>
        </pc:sldMkLst>
        <pc:spChg chg="mod">
          <ac:chgData name="Andrea Wetteland" userId="S::awetteland@knights.ucf.edu::126998a6-17c0-44f4-8ef4-6cc0618b771b" providerId="AD" clId="Web-{30143D7D-5775-D57A-412A-F64CC694AD98}" dt="2020-04-12T21:44:11.713" v="1358" actId="20577"/>
          <ac:spMkLst>
            <pc:docMk/>
            <pc:sldMk cId="4202094109" sldId="320"/>
            <ac:spMk id="2" creationId="{3456750C-F90F-47D4-A493-CB881AF57FAA}"/>
          </ac:spMkLst>
        </pc:spChg>
        <pc:spChg chg="mod">
          <ac:chgData name="Andrea Wetteland" userId="S::awetteland@knights.ucf.edu::126998a6-17c0-44f4-8ef4-6cc0618b771b" providerId="AD" clId="Web-{30143D7D-5775-D57A-412A-F64CC694AD98}" dt="2020-04-12T21:52:37.884" v="2456" actId="20577"/>
          <ac:spMkLst>
            <pc:docMk/>
            <pc:sldMk cId="4202094109" sldId="320"/>
            <ac:spMk id="3" creationId="{FD0EF797-E835-4569-9DDE-F6DE47F89E5C}"/>
          </ac:spMkLst>
        </pc:spChg>
      </pc:sldChg>
    </pc:docChg>
  </pc:docChgLst>
  <pc:docChgLst>
    <pc:chgData name="Andrea Wetteland" userId="S::awetteland@knights.ucf.edu::126998a6-17c0-44f4-8ef4-6cc0618b771b" providerId="AD" clId="Web-{98241CBB-633C-7BDE-DF19-A70D9D2E62C3}"/>
    <pc:docChg chg="addSld modSld sldOrd">
      <pc:chgData name="Andrea Wetteland" userId="S::awetteland@knights.ucf.edu::126998a6-17c0-44f4-8ef4-6cc0618b771b" providerId="AD" clId="Web-{98241CBB-633C-7BDE-DF19-A70D9D2E62C3}" dt="2020-04-15T16:01:04.664" v="756" actId="20577"/>
      <pc:docMkLst>
        <pc:docMk/>
      </pc:docMkLst>
      <pc:sldChg chg="modSp">
        <pc:chgData name="Andrea Wetteland" userId="S::awetteland@knights.ucf.edu::126998a6-17c0-44f4-8ef4-6cc0618b771b" providerId="AD" clId="Web-{98241CBB-633C-7BDE-DF19-A70D9D2E62C3}" dt="2020-04-15T15:30:21.326" v="745" actId="20577"/>
        <pc:sldMkLst>
          <pc:docMk/>
          <pc:sldMk cId="1626255315" sldId="311"/>
        </pc:sldMkLst>
        <pc:spChg chg="mod">
          <ac:chgData name="Andrea Wetteland" userId="S::awetteland@knights.ucf.edu::126998a6-17c0-44f4-8ef4-6cc0618b771b" providerId="AD" clId="Web-{98241CBB-633C-7BDE-DF19-A70D9D2E62C3}" dt="2020-04-15T15:30:21.326" v="745" actId="20577"/>
          <ac:spMkLst>
            <pc:docMk/>
            <pc:sldMk cId="1626255315" sldId="311"/>
            <ac:spMk id="3" creationId="{587E2235-8055-4439-B947-FDF9D6BF941B}"/>
          </ac:spMkLst>
        </pc:spChg>
      </pc:sldChg>
      <pc:sldChg chg="addSp delSp modSp new ord">
        <pc:chgData name="Andrea Wetteland" userId="S::awetteland@knights.ucf.edu::126998a6-17c0-44f4-8ef4-6cc0618b771b" providerId="AD" clId="Web-{98241CBB-633C-7BDE-DF19-A70D9D2E62C3}" dt="2020-04-15T16:01:03.414" v="754" actId="20577"/>
        <pc:sldMkLst>
          <pc:docMk/>
          <pc:sldMk cId="2131890059" sldId="326"/>
        </pc:sldMkLst>
        <pc:spChg chg="mod">
          <ac:chgData name="Andrea Wetteland" userId="S::awetteland@knights.ucf.edu::126998a6-17c0-44f4-8ef4-6cc0618b771b" providerId="AD" clId="Web-{98241CBB-633C-7BDE-DF19-A70D9D2E62C3}" dt="2020-04-15T16:01:03.414" v="754" actId="20577"/>
          <ac:spMkLst>
            <pc:docMk/>
            <pc:sldMk cId="2131890059" sldId="326"/>
            <ac:spMk id="2" creationId="{5BD2A0F2-2B1C-48F6-8F70-671914E0C178}"/>
          </ac:spMkLst>
        </pc:spChg>
        <pc:spChg chg="del">
          <ac:chgData name="Andrea Wetteland" userId="S::awetteland@knights.ucf.edu::126998a6-17c0-44f4-8ef4-6cc0618b771b" providerId="AD" clId="Web-{98241CBB-633C-7BDE-DF19-A70D9D2E62C3}" dt="2020-04-15T15:18:47.519" v="15"/>
          <ac:spMkLst>
            <pc:docMk/>
            <pc:sldMk cId="2131890059" sldId="326"/>
            <ac:spMk id="3" creationId="{3F17E8D6-72A8-4860-BA07-4273F7604C4D}"/>
          </ac:spMkLst>
        </pc:spChg>
        <pc:spChg chg="add del mod">
          <ac:chgData name="Andrea Wetteland" userId="S::awetteland@knights.ucf.edu::126998a6-17c0-44f4-8ef4-6cc0618b771b" providerId="AD" clId="Web-{98241CBB-633C-7BDE-DF19-A70D9D2E62C3}" dt="2020-04-15T15:24:30.133" v="292"/>
          <ac:spMkLst>
            <pc:docMk/>
            <pc:sldMk cId="2131890059" sldId="326"/>
            <ac:spMk id="6" creationId="{CB1A7BBE-593D-45F8-A497-3F3086B47945}"/>
          </ac:spMkLst>
        </pc:spChg>
        <pc:spChg chg="add mod">
          <ac:chgData name="Andrea Wetteland" userId="S::awetteland@knights.ucf.edu::126998a6-17c0-44f4-8ef4-6cc0618b771b" providerId="AD" clId="Web-{98241CBB-633C-7BDE-DF19-A70D9D2E62C3}" dt="2020-04-15T15:28:28.637" v="701" actId="20577"/>
          <ac:spMkLst>
            <pc:docMk/>
            <pc:sldMk cId="2131890059" sldId="326"/>
            <ac:spMk id="7" creationId="{DBDEFF20-92BD-420C-9783-D702C66F1960}"/>
          </ac:spMkLst>
        </pc:spChg>
        <pc:graphicFrameChg chg="add mod ord modGraphic">
          <ac:chgData name="Andrea Wetteland" userId="S::awetteland@knights.ucf.edu::126998a6-17c0-44f4-8ef4-6cc0618b771b" providerId="AD" clId="Web-{98241CBB-633C-7BDE-DF19-A70D9D2E62C3}" dt="2020-04-15T15:23:27.009" v="256" actId="1076"/>
          <ac:graphicFrameMkLst>
            <pc:docMk/>
            <pc:sldMk cId="2131890059" sldId="326"/>
            <ac:graphicFrameMk id="4" creationId="{48C30A6C-5884-441B-9B4E-6BA87DDA902B}"/>
          </ac:graphicFrameMkLst>
        </pc:graphicFrameChg>
      </pc:sldChg>
    </pc:docChg>
  </pc:docChgLst>
  <pc:docChgLst>
    <pc:chgData name="Kevin Landau" userId="S::landauk-18@knights.ucf.edu::de408192-cdb5-4d4c-a474-fe5c985f37e0" providerId="AD" clId="Web-{6AF3C30C-BE58-9938-6DC2-FDA85C82B999}"/>
    <pc:docChg chg="modSld">
      <pc:chgData name="Kevin Landau" userId="S::landauk-18@knights.ucf.edu::de408192-cdb5-4d4c-a474-fe5c985f37e0" providerId="AD" clId="Web-{6AF3C30C-BE58-9938-6DC2-FDA85C82B999}" dt="2020-04-09T23:33:34.144" v="5" actId="20577"/>
      <pc:docMkLst>
        <pc:docMk/>
      </pc:docMkLst>
      <pc:sldChg chg="modSp">
        <pc:chgData name="Kevin Landau" userId="S::landauk-18@knights.ucf.edu::de408192-cdb5-4d4c-a474-fe5c985f37e0" providerId="AD" clId="Web-{6AF3C30C-BE58-9938-6DC2-FDA85C82B999}" dt="2020-04-09T23:33:34.144" v="4" actId="20577"/>
        <pc:sldMkLst>
          <pc:docMk/>
          <pc:sldMk cId="1822170257" sldId="309"/>
        </pc:sldMkLst>
        <pc:spChg chg="mod">
          <ac:chgData name="Kevin Landau" userId="S::landauk-18@knights.ucf.edu::de408192-cdb5-4d4c-a474-fe5c985f37e0" providerId="AD" clId="Web-{6AF3C30C-BE58-9938-6DC2-FDA85C82B999}" dt="2020-04-09T23:33:34.144" v="4" actId="20577"/>
          <ac:spMkLst>
            <pc:docMk/>
            <pc:sldMk cId="1822170257" sldId="309"/>
            <ac:spMk id="3" creationId="{7A0981B6-89F6-4539-8B5E-3CE8B9195F20}"/>
          </ac:spMkLst>
        </pc:spChg>
      </pc:sldChg>
    </pc:docChg>
  </pc:docChgLst>
  <pc:docChgLst>
    <pc:chgData name="Juan Gonzalez" userId="dc5205f6-09ca-4005-a317-8779d6ffe588" providerId="ADAL" clId="{A20B16EA-B19C-475A-850A-1136EA0EAC33}"/>
    <pc:docChg chg="undo custSel addSld delSld modSld">
      <pc:chgData name="Juan Gonzalez" userId="dc5205f6-09ca-4005-a317-8779d6ffe588" providerId="ADAL" clId="{A20B16EA-B19C-475A-850A-1136EA0EAC33}" dt="2020-04-15T20:10:43.998" v="740" actId="20577"/>
      <pc:docMkLst>
        <pc:docMk/>
      </pc:docMkLst>
      <pc:sldChg chg="delCm modCm">
        <pc:chgData name="Juan Gonzalez" userId="dc5205f6-09ca-4005-a317-8779d6ffe588" providerId="ADAL" clId="{A20B16EA-B19C-475A-850A-1136EA0EAC33}" dt="2020-04-09T21:25:15.962" v="572" actId="1592"/>
        <pc:sldMkLst>
          <pc:docMk/>
          <pc:sldMk cId="109857222" sldId="256"/>
        </pc:sldMkLst>
      </pc:sldChg>
      <pc:sldChg chg="addSp delSp modSp">
        <pc:chgData name="Juan Gonzalez" userId="dc5205f6-09ca-4005-a317-8779d6ffe588" providerId="ADAL" clId="{A20B16EA-B19C-475A-850A-1136EA0EAC33}" dt="2020-04-09T21:34:35.463" v="622" actId="1076"/>
        <pc:sldMkLst>
          <pc:docMk/>
          <pc:sldMk cId="1879535244" sldId="260"/>
        </pc:sldMkLst>
        <pc:spChg chg="add del mod">
          <ac:chgData name="Juan Gonzalez" userId="dc5205f6-09ca-4005-a317-8779d6ffe588" providerId="ADAL" clId="{A20B16EA-B19C-475A-850A-1136EA0EAC33}" dt="2020-04-09T21:34:23.222" v="618"/>
          <ac:spMkLst>
            <pc:docMk/>
            <pc:sldMk cId="1879535244" sldId="260"/>
            <ac:spMk id="12" creationId="{9AC2BC0F-F6E8-43FA-946C-EDE5C95675A4}"/>
          </ac:spMkLst>
        </pc:spChg>
        <pc:picChg chg="del">
          <ac:chgData name="Juan Gonzalez" userId="dc5205f6-09ca-4005-a317-8779d6ffe588" providerId="ADAL" clId="{A20B16EA-B19C-475A-850A-1136EA0EAC33}" dt="2020-04-09T21:33:36.740" v="606" actId="478"/>
          <ac:picMkLst>
            <pc:docMk/>
            <pc:sldMk cId="1879535244" sldId="260"/>
            <ac:picMk id="3" creationId="{90212E23-1DCD-45F8-8A6D-C3A3092292A9}"/>
          </ac:picMkLst>
        </pc:picChg>
        <pc:picChg chg="del">
          <ac:chgData name="Juan Gonzalez" userId="dc5205f6-09ca-4005-a317-8779d6ffe588" providerId="ADAL" clId="{A20B16EA-B19C-475A-850A-1136EA0EAC33}" dt="2020-04-09T21:34:20.348" v="617" actId="478"/>
          <ac:picMkLst>
            <pc:docMk/>
            <pc:sldMk cId="1879535244" sldId="260"/>
            <ac:picMk id="4" creationId="{C38AEDB7-B6BE-4864-9431-C461D78FC859}"/>
          </ac:picMkLst>
        </pc:picChg>
        <pc:picChg chg="add mod">
          <ac:chgData name="Juan Gonzalez" userId="dc5205f6-09ca-4005-a317-8779d6ffe588" providerId="ADAL" clId="{A20B16EA-B19C-475A-850A-1136EA0EAC33}" dt="2020-04-09T21:33:47.315" v="611" actId="1076"/>
          <ac:picMkLst>
            <pc:docMk/>
            <pc:sldMk cId="1879535244" sldId="260"/>
            <ac:picMk id="7" creationId="{A25AA3DB-A8D9-4D65-96C3-B2C9E4A3A9FA}"/>
          </ac:picMkLst>
        </pc:picChg>
        <pc:picChg chg="add mod ord">
          <ac:chgData name="Juan Gonzalez" userId="dc5205f6-09ca-4005-a317-8779d6ffe588" providerId="ADAL" clId="{A20B16EA-B19C-475A-850A-1136EA0EAC33}" dt="2020-04-09T21:34:35.463" v="622" actId="1076"/>
          <ac:picMkLst>
            <pc:docMk/>
            <pc:sldMk cId="1879535244" sldId="260"/>
            <ac:picMk id="13" creationId="{462C75AA-BCE6-4F37-A4A2-959E45E9FD62}"/>
          </ac:picMkLst>
        </pc:picChg>
      </pc:sldChg>
      <pc:sldChg chg="modSp">
        <pc:chgData name="Juan Gonzalez" userId="dc5205f6-09ca-4005-a317-8779d6ffe588" providerId="ADAL" clId="{A20B16EA-B19C-475A-850A-1136EA0EAC33}" dt="2020-04-09T02:38:25.500" v="496" actId="1076"/>
        <pc:sldMkLst>
          <pc:docMk/>
          <pc:sldMk cId="2157595636" sldId="262"/>
        </pc:sldMkLst>
        <pc:spChg chg="mod">
          <ac:chgData name="Juan Gonzalez" userId="dc5205f6-09ca-4005-a317-8779d6ffe588" providerId="ADAL" clId="{A20B16EA-B19C-475A-850A-1136EA0EAC33}" dt="2020-04-09T02:38:25.500" v="496" actId="1076"/>
          <ac:spMkLst>
            <pc:docMk/>
            <pc:sldMk cId="2157595636" sldId="262"/>
            <ac:spMk id="2" creationId="{6DCDAC66-5ECB-4428-BD43-D8E63D60793D}"/>
          </ac:spMkLst>
        </pc:spChg>
      </pc:sldChg>
      <pc:sldChg chg="modSp">
        <pc:chgData name="Juan Gonzalez" userId="dc5205f6-09ca-4005-a317-8779d6ffe588" providerId="ADAL" clId="{A20B16EA-B19C-475A-850A-1136EA0EAC33}" dt="2020-04-09T02:38:59.669" v="552" actId="20577"/>
        <pc:sldMkLst>
          <pc:docMk/>
          <pc:sldMk cId="437669277" sldId="269"/>
        </pc:sldMkLst>
        <pc:spChg chg="mod">
          <ac:chgData name="Juan Gonzalez" userId="dc5205f6-09ca-4005-a317-8779d6ffe588" providerId="ADAL" clId="{A20B16EA-B19C-475A-850A-1136EA0EAC33}" dt="2020-04-09T02:38:59.669" v="552" actId="20577"/>
          <ac:spMkLst>
            <pc:docMk/>
            <pc:sldMk cId="437669277" sldId="269"/>
            <ac:spMk id="2" creationId="{FC5CBACD-2246-4F08-900C-AE5EAC075B14}"/>
          </ac:spMkLst>
        </pc:spChg>
      </pc:sldChg>
      <pc:sldChg chg="addSp delSp modSp">
        <pc:chgData name="Juan Gonzalez" userId="dc5205f6-09ca-4005-a317-8779d6ffe588" providerId="ADAL" clId="{A20B16EA-B19C-475A-850A-1136EA0EAC33}" dt="2020-04-09T21:34:59.369" v="627" actId="1076"/>
        <pc:sldMkLst>
          <pc:docMk/>
          <pc:sldMk cId="3727132393" sldId="271"/>
        </pc:sldMkLst>
        <pc:spChg chg="add del mod">
          <ac:chgData name="Juan Gonzalez" userId="dc5205f6-09ca-4005-a317-8779d6ffe588" providerId="ADAL" clId="{A20B16EA-B19C-475A-850A-1136EA0EAC33}" dt="2020-04-09T21:34:54.345" v="624"/>
          <ac:spMkLst>
            <pc:docMk/>
            <pc:sldMk cId="3727132393" sldId="271"/>
            <ac:spMk id="10" creationId="{E05C1454-162D-4AC9-AE67-673250D12160}"/>
          </ac:spMkLst>
        </pc:spChg>
        <pc:spChg chg="mod">
          <ac:chgData name="Juan Gonzalez" userId="dc5205f6-09ca-4005-a317-8779d6ffe588" providerId="ADAL" clId="{A20B16EA-B19C-475A-850A-1136EA0EAC33}" dt="2020-04-09T21:33:34.395" v="605" actId="14100"/>
          <ac:spMkLst>
            <pc:docMk/>
            <pc:sldMk cId="3727132393" sldId="271"/>
            <ac:spMk id="13" creationId="{B8CA5A81-E12D-4741-A24E-AF6B181C5143}"/>
          </ac:spMkLst>
        </pc:spChg>
        <pc:picChg chg="del mod">
          <ac:chgData name="Juan Gonzalez" userId="dc5205f6-09ca-4005-a317-8779d6ffe588" providerId="ADAL" clId="{A20B16EA-B19C-475A-850A-1136EA0EAC33}" dt="2020-04-09T21:32:33.864" v="592" actId="478"/>
          <ac:picMkLst>
            <pc:docMk/>
            <pc:sldMk cId="3727132393" sldId="271"/>
            <ac:picMk id="3" creationId="{90212E23-1DCD-45F8-8A6D-C3A3092292A9}"/>
          </ac:picMkLst>
        </pc:picChg>
        <pc:picChg chg="del">
          <ac:chgData name="Juan Gonzalez" userId="dc5205f6-09ca-4005-a317-8779d6ffe588" providerId="ADAL" clId="{A20B16EA-B19C-475A-850A-1136EA0EAC33}" dt="2020-04-09T21:34:53.157" v="623" actId="478"/>
          <ac:picMkLst>
            <pc:docMk/>
            <pc:sldMk cId="3727132393" sldId="271"/>
            <ac:picMk id="4" creationId="{C38AEDB7-B6BE-4864-9431-C461D78FC859}"/>
          </ac:picMkLst>
        </pc:picChg>
        <pc:picChg chg="add mod ord">
          <ac:chgData name="Juan Gonzalez" userId="dc5205f6-09ca-4005-a317-8779d6ffe588" providerId="ADAL" clId="{A20B16EA-B19C-475A-850A-1136EA0EAC33}" dt="2020-04-09T21:33:10.776" v="604" actId="1076"/>
          <ac:picMkLst>
            <pc:docMk/>
            <pc:sldMk cId="3727132393" sldId="271"/>
            <ac:picMk id="7" creationId="{C1773B73-F50C-42AF-8ECB-FB7F9B2DC6F1}"/>
          </ac:picMkLst>
        </pc:picChg>
        <pc:picChg chg="add mod">
          <ac:chgData name="Juan Gonzalez" userId="dc5205f6-09ca-4005-a317-8779d6ffe588" providerId="ADAL" clId="{A20B16EA-B19C-475A-850A-1136EA0EAC33}" dt="2020-04-09T21:34:59.369" v="627" actId="1076"/>
          <ac:picMkLst>
            <pc:docMk/>
            <pc:sldMk cId="3727132393" sldId="271"/>
            <ac:picMk id="15" creationId="{55F719B3-073D-470E-9475-7E291F96BEA5}"/>
          </ac:picMkLst>
        </pc:picChg>
      </pc:sldChg>
      <pc:sldChg chg="addSp delSp modSp">
        <pc:chgData name="Juan Gonzalez" userId="dc5205f6-09ca-4005-a317-8779d6ffe588" providerId="ADAL" clId="{A20B16EA-B19C-475A-850A-1136EA0EAC33}" dt="2020-04-09T21:32:27.405" v="590" actId="1076"/>
        <pc:sldMkLst>
          <pc:docMk/>
          <pc:sldMk cId="605496681" sldId="272"/>
        </pc:sldMkLst>
        <pc:spChg chg="add del mod">
          <ac:chgData name="Juan Gonzalez" userId="dc5205f6-09ca-4005-a317-8779d6ffe588" providerId="ADAL" clId="{A20B16EA-B19C-475A-850A-1136EA0EAC33}" dt="2020-04-09T21:29:52.856" v="580" actId="478"/>
          <ac:spMkLst>
            <pc:docMk/>
            <pc:sldMk cId="605496681" sldId="272"/>
            <ac:spMk id="9" creationId="{C5C29514-495B-4C88-AD2B-66E90124C8E9}"/>
          </ac:spMkLst>
        </pc:spChg>
        <pc:spChg chg="add del mod">
          <ac:chgData name="Juan Gonzalez" userId="dc5205f6-09ca-4005-a317-8779d6ffe588" providerId="ADAL" clId="{A20B16EA-B19C-475A-850A-1136EA0EAC33}" dt="2020-04-09T21:29:49.332" v="577" actId="478"/>
          <ac:spMkLst>
            <pc:docMk/>
            <pc:sldMk cId="605496681" sldId="272"/>
            <ac:spMk id="14" creationId="{E0A9422A-138D-41E1-9A0C-7012D2EB31B1}"/>
          </ac:spMkLst>
        </pc:spChg>
        <pc:spChg chg="add del mod">
          <ac:chgData name="Juan Gonzalez" userId="dc5205f6-09ca-4005-a317-8779d6ffe588" providerId="ADAL" clId="{A20B16EA-B19C-475A-850A-1136EA0EAC33}" dt="2020-04-09T21:30:54.871" v="582"/>
          <ac:spMkLst>
            <pc:docMk/>
            <pc:sldMk cId="605496681" sldId="272"/>
            <ac:spMk id="16" creationId="{843F8A80-FC6E-4F83-BC70-77ADF8523A86}"/>
          </ac:spMkLst>
        </pc:spChg>
        <pc:picChg chg="del">
          <ac:chgData name="Juan Gonzalez" userId="dc5205f6-09ca-4005-a317-8779d6ffe588" providerId="ADAL" clId="{A20B16EA-B19C-475A-850A-1136EA0EAC33}" dt="2020-04-09T21:32:20.172" v="587" actId="478"/>
          <ac:picMkLst>
            <pc:docMk/>
            <pc:sldMk cId="605496681" sldId="272"/>
            <ac:picMk id="3" creationId="{90212E23-1DCD-45F8-8A6D-C3A3092292A9}"/>
          </ac:picMkLst>
        </pc:picChg>
        <pc:picChg chg="add del">
          <ac:chgData name="Juan Gonzalez" userId="dc5205f6-09ca-4005-a317-8779d6ffe588" providerId="ADAL" clId="{A20B16EA-B19C-475A-850A-1136EA0EAC33}" dt="2020-04-09T21:30:53.273" v="581" actId="478"/>
          <ac:picMkLst>
            <pc:docMk/>
            <pc:sldMk cId="605496681" sldId="272"/>
            <ac:picMk id="4" creationId="{C38AEDB7-B6BE-4864-9431-C461D78FC859}"/>
          </ac:picMkLst>
        </pc:picChg>
        <pc:picChg chg="add del mod">
          <ac:chgData name="Juan Gonzalez" userId="dc5205f6-09ca-4005-a317-8779d6ffe588" providerId="ADAL" clId="{A20B16EA-B19C-475A-850A-1136EA0EAC33}" dt="2020-04-09T21:29:51.981" v="579"/>
          <ac:picMkLst>
            <pc:docMk/>
            <pc:sldMk cId="605496681" sldId="272"/>
            <ac:picMk id="12" creationId="{D81268F1-C746-4A65-BB9C-9FFBDE792FA7}"/>
          </ac:picMkLst>
        </pc:picChg>
        <pc:picChg chg="add mod ord">
          <ac:chgData name="Juan Gonzalez" userId="dc5205f6-09ca-4005-a317-8779d6ffe588" providerId="ADAL" clId="{A20B16EA-B19C-475A-850A-1136EA0EAC33}" dt="2020-04-09T21:31:08.893" v="586" actId="1076"/>
          <ac:picMkLst>
            <pc:docMk/>
            <pc:sldMk cId="605496681" sldId="272"/>
            <ac:picMk id="17" creationId="{432B06C1-06ED-464C-807B-7A31C5C846B6}"/>
          </ac:picMkLst>
        </pc:picChg>
        <pc:picChg chg="add mod">
          <ac:chgData name="Juan Gonzalez" userId="dc5205f6-09ca-4005-a317-8779d6ffe588" providerId="ADAL" clId="{A20B16EA-B19C-475A-850A-1136EA0EAC33}" dt="2020-04-09T21:32:27.405" v="590" actId="1076"/>
          <ac:picMkLst>
            <pc:docMk/>
            <pc:sldMk cId="605496681" sldId="272"/>
            <ac:picMk id="18" creationId="{E653C410-D23C-460F-9C0C-8E6C527C7EF9}"/>
          </ac:picMkLst>
        </pc:picChg>
      </pc:sldChg>
      <pc:sldChg chg="addSp delSp modSp">
        <pc:chgData name="Juan Gonzalez" userId="dc5205f6-09ca-4005-a317-8779d6ffe588" providerId="ADAL" clId="{A20B16EA-B19C-475A-850A-1136EA0EAC33}" dt="2020-04-09T21:35:29.886" v="636" actId="1076"/>
        <pc:sldMkLst>
          <pc:docMk/>
          <pc:sldMk cId="359347915" sldId="273"/>
        </pc:sldMkLst>
        <pc:spChg chg="add del mod">
          <ac:chgData name="Juan Gonzalez" userId="dc5205f6-09ca-4005-a317-8779d6ffe588" providerId="ADAL" clId="{A20B16EA-B19C-475A-850A-1136EA0EAC33}" dt="2020-04-09T21:35:07.650" v="629"/>
          <ac:spMkLst>
            <pc:docMk/>
            <pc:sldMk cId="359347915" sldId="273"/>
            <ac:spMk id="9" creationId="{EDDFD500-B31F-498B-AE16-44107A2BF4EE}"/>
          </ac:spMkLst>
        </pc:spChg>
        <pc:spChg chg="mod">
          <ac:chgData name="Juan Gonzalez" userId="dc5205f6-09ca-4005-a317-8779d6ffe588" providerId="ADAL" clId="{A20B16EA-B19C-475A-850A-1136EA0EAC33}" dt="2020-04-09T21:35:25.508" v="635" actId="1076"/>
          <ac:spMkLst>
            <pc:docMk/>
            <pc:sldMk cId="359347915" sldId="273"/>
            <ac:spMk id="10" creationId="{D946C037-E3AF-4453-B152-ADE6116F0B8D}"/>
          </ac:spMkLst>
        </pc:spChg>
        <pc:spChg chg="mod">
          <ac:chgData name="Juan Gonzalez" userId="dc5205f6-09ca-4005-a317-8779d6ffe588" providerId="ADAL" clId="{A20B16EA-B19C-475A-850A-1136EA0EAC33}" dt="2020-04-09T21:35:29.886" v="636" actId="1076"/>
          <ac:spMkLst>
            <pc:docMk/>
            <pc:sldMk cId="359347915" sldId="273"/>
            <ac:spMk id="11" creationId="{68854A44-EF16-44FB-9DA3-B1216AF277B0}"/>
          </ac:spMkLst>
        </pc:spChg>
        <pc:picChg chg="del">
          <ac:chgData name="Juan Gonzalez" userId="dc5205f6-09ca-4005-a317-8779d6ffe588" providerId="ADAL" clId="{A20B16EA-B19C-475A-850A-1136EA0EAC33}" dt="2020-04-09T21:33:53.556" v="612" actId="478"/>
          <ac:picMkLst>
            <pc:docMk/>
            <pc:sldMk cId="359347915" sldId="273"/>
            <ac:picMk id="3" creationId="{90212E23-1DCD-45F8-8A6D-C3A3092292A9}"/>
          </ac:picMkLst>
        </pc:picChg>
        <pc:picChg chg="del">
          <ac:chgData name="Juan Gonzalez" userId="dc5205f6-09ca-4005-a317-8779d6ffe588" providerId="ADAL" clId="{A20B16EA-B19C-475A-850A-1136EA0EAC33}" dt="2020-04-09T21:35:06.414" v="628" actId="478"/>
          <ac:picMkLst>
            <pc:docMk/>
            <pc:sldMk cId="359347915" sldId="273"/>
            <ac:picMk id="4" creationId="{C38AEDB7-B6BE-4864-9431-C461D78FC859}"/>
          </ac:picMkLst>
        </pc:picChg>
        <pc:picChg chg="add mod">
          <ac:chgData name="Juan Gonzalez" userId="dc5205f6-09ca-4005-a317-8779d6ffe588" providerId="ADAL" clId="{A20B16EA-B19C-475A-850A-1136EA0EAC33}" dt="2020-04-09T21:33:56.219" v="614" actId="1076"/>
          <ac:picMkLst>
            <pc:docMk/>
            <pc:sldMk cId="359347915" sldId="273"/>
            <ac:picMk id="12" creationId="{C6EA3299-3393-4D39-9B58-39106318D381}"/>
          </ac:picMkLst>
        </pc:picChg>
        <pc:picChg chg="add mod ord">
          <ac:chgData name="Juan Gonzalez" userId="dc5205f6-09ca-4005-a317-8779d6ffe588" providerId="ADAL" clId="{A20B16EA-B19C-475A-850A-1136EA0EAC33}" dt="2020-04-09T21:35:22.716" v="634" actId="1076"/>
          <ac:picMkLst>
            <pc:docMk/>
            <pc:sldMk cId="359347915" sldId="273"/>
            <ac:picMk id="13" creationId="{F902C3C9-0432-49F0-9FD7-9972E4CEE4FE}"/>
          </ac:picMkLst>
        </pc:picChg>
      </pc:sldChg>
      <pc:sldChg chg="modNotesTx">
        <pc:chgData name="Juan Gonzalez" userId="dc5205f6-09ca-4005-a317-8779d6ffe588" providerId="ADAL" clId="{A20B16EA-B19C-475A-850A-1136EA0EAC33}" dt="2020-04-15T20:10:43.998" v="740" actId="20577"/>
        <pc:sldMkLst>
          <pc:docMk/>
          <pc:sldMk cId="1191741224" sldId="279"/>
        </pc:sldMkLst>
      </pc:sldChg>
      <pc:sldChg chg="modSp modNotesTx">
        <pc:chgData name="Juan Gonzalez" userId="dc5205f6-09ca-4005-a317-8779d6ffe588" providerId="ADAL" clId="{A20B16EA-B19C-475A-850A-1136EA0EAC33}" dt="2020-04-15T20:10:37.666" v="739" actId="20577"/>
        <pc:sldMkLst>
          <pc:docMk/>
          <pc:sldMk cId="2184696522" sldId="280"/>
        </pc:sldMkLst>
        <pc:spChg chg="mod">
          <ac:chgData name="Juan Gonzalez" userId="dc5205f6-09ca-4005-a317-8779d6ffe588" providerId="ADAL" clId="{A20B16EA-B19C-475A-850A-1136EA0EAC33}" dt="2020-04-09T02:38:06.546" v="495" actId="1076"/>
          <ac:spMkLst>
            <pc:docMk/>
            <pc:sldMk cId="2184696522" sldId="280"/>
            <ac:spMk id="4" creationId="{8D8C4B23-F1B3-4A8E-A4E9-8F67F1921FEE}"/>
          </ac:spMkLst>
        </pc:spChg>
      </pc:sldChg>
      <pc:sldChg chg="addSp delSp modSp">
        <pc:chgData name="Juan Gonzalez" userId="dc5205f6-09ca-4005-a317-8779d6ffe588" providerId="ADAL" clId="{A20B16EA-B19C-475A-850A-1136EA0EAC33}" dt="2020-04-09T21:35:44.049" v="642" actId="1076"/>
        <pc:sldMkLst>
          <pc:docMk/>
          <pc:sldMk cId="2410805659" sldId="282"/>
        </pc:sldMkLst>
        <pc:spChg chg="add del mod">
          <ac:chgData name="Juan Gonzalez" userId="dc5205f6-09ca-4005-a317-8779d6ffe588" providerId="ADAL" clId="{A20B16EA-B19C-475A-850A-1136EA0EAC33}" dt="2020-04-09T21:35:34.738" v="638"/>
          <ac:spMkLst>
            <pc:docMk/>
            <pc:sldMk cId="2410805659" sldId="282"/>
            <ac:spMk id="9" creationId="{C8E2AFFB-7CCD-48D6-9037-EE5FA6FA5EE0}"/>
          </ac:spMkLst>
        </pc:spChg>
        <pc:picChg chg="del">
          <ac:chgData name="Juan Gonzalez" userId="dc5205f6-09ca-4005-a317-8779d6ffe588" providerId="ADAL" clId="{A20B16EA-B19C-475A-850A-1136EA0EAC33}" dt="2020-04-09T21:33:59.104" v="615" actId="478"/>
          <ac:picMkLst>
            <pc:docMk/>
            <pc:sldMk cId="2410805659" sldId="282"/>
            <ac:picMk id="3" creationId="{90212E23-1DCD-45F8-8A6D-C3A3092292A9}"/>
          </ac:picMkLst>
        </pc:picChg>
        <pc:picChg chg="del">
          <ac:chgData name="Juan Gonzalez" userId="dc5205f6-09ca-4005-a317-8779d6ffe588" providerId="ADAL" clId="{A20B16EA-B19C-475A-850A-1136EA0EAC33}" dt="2020-04-09T21:35:33.415" v="637" actId="478"/>
          <ac:picMkLst>
            <pc:docMk/>
            <pc:sldMk cId="2410805659" sldId="282"/>
            <ac:picMk id="4" creationId="{C38AEDB7-B6BE-4864-9431-C461D78FC859}"/>
          </ac:picMkLst>
        </pc:picChg>
        <pc:picChg chg="add">
          <ac:chgData name="Juan Gonzalez" userId="dc5205f6-09ca-4005-a317-8779d6ffe588" providerId="ADAL" clId="{A20B16EA-B19C-475A-850A-1136EA0EAC33}" dt="2020-04-09T21:34:00.065" v="616"/>
          <ac:picMkLst>
            <pc:docMk/>
            <pc:sldMk cId="2410805659" sldId="282"/>
            <ac:picMk id="12" creationId="{3B035896-3B29-4FDA-8561-DC9B03ED7716}"/>
          </ac:picMkLst>
        </pc:picChg>
        <pc:picChg chg="add mod">
          <ac:chgData name="Juan Gonzalez" userId="dc5205f6-09ca-4005-a317-8779d6ffe588" providerId="ADAL" clId="{A20B16EA-B19C-475A-850A-1136EA0EAC33}" dt="2020-04-09T21:35:44.049" v="642" actId="1076"/>
          <ac:picMkLst>
            <pc:docMk/>
            <pc:sldMk cId="2410805659" sldId="282"/>
            <ac:picMk id="13" creationId="{D6D4C318-B65D-4306-BEF0-AD87983451E8}"/>
          </ac:picMkLst>
        </pc:picChg>
      </pc:sldChg>
      <pc:sldChg chg="addSp delSp modSp">
        <pc:chgData name="Juan Gonzalez" userId="dc5205f6-09ca-4005-a317-8779d6ffe588" providerId="ADAL" clId="{A20B16EA-B19C-475A-850A-1136EA0EAC33}" dt="2020-04-09T21:37:36.216" v="648" actId="1076"/>
        <pc:sldMkLst>
          <pc:docMk/>
          <pc:sldMk cId="3265869070" sldId="283"/>
        </pc:sldMkLst>
        <pc:picChg chg="add mod">
          <ac:chgData name="Juan Gonzalez" userId="dc5205f6-09ca-4005-a317-8779d6ffe588" providerId="ADAL" clId="{A20B16EA-B19C-475A-850A-1136EA0EAC33}" dt="2020-04-09T21:37:36.216" v="648" actId="1076"/>
          <ac:picMkLst>
            <pc:docMk/>
            <pc:sldMk cId="3265869070" sldId="283"/>
            <ac:picMk id="3" creationId="{DCA9C810-DCFD-4E06-8A77-6765BD0F29D1}"/>
          </ac:picMkLst>
        </pc:picChg>
        <pc:picChg chg="del">
          <ac:chgData name="Juan Gonzalez" userId="dc5205f6-09ca-4005-a317-8779d6ffe588" providerId="ADAL" clId="{A20B16EA-B19C-475A-850A-1136EA0EAC33}" dt="2020-04-09T21:37:27.908" v="643" actId="478"/>
          <ac:picMkLst>
            <pc:docMk/>
            <pc:sldMk cId="3265869070" sldId="283"/>
            <ac:picMk id="6" creationId="{EECA7265-D386-4785-8973-E250457C85EE}"/>
          </ac:picMkLst>
        </pc:picChg>
      </pc:sldChg>
      <pc:sldChg chg="addSp delSp modSp">
        <pc:chgData name="Juan Gonzalez" userId="dc5205f6-09ca-4005-a317-8779d6ffe588" providerId="ADAL" clId="{A20B16EA-B19C-475A-850A-1136EA0EAC33}" dt="2020-04-09T21:38:04.431" v="657" actId="14100"/>
        <pc:sldMkLst>
          <pc:docMk/>
          <pc:sldMk cId="774212409" sldId="284"/>
        </pc:sldMkLst>
        <pc:picChg chg="del">
          <ac:chgData name="Juan Gonzalez" userId="dc5205f6-09ca-4005-a317-8779d6ffe588" providerId="ADAL" clId="{A20B16EA-B19C-475A-850A-1136EA0EAC33}" dt="2020-04-09T21:37:40.264" v="649" actId="478"/>
          <ac:picMkLst>
            <pc:docMk/>
            <pc:sldMk cId="774212409" sldId="284"/>
            <ac:picMk id="6" creationId="{EECA7265-D386-4785-8973-E250457C85EE}"/>
          </ac:picMkLst>
        </pc:picChg>
        <pc:picChg chg="mod">
          <ac:chgData name="Juan Gonzalez" userId="dc5205f6-09ca-4005-a317-8779d6ffe588" providerId="ADAL" clId="{A20B16EA-B19C-475A-850A-1136EA0EAC33}" dt="2020-04-09T21:38:04.431" v="657" actId="14100"/>
          <ac:picMkLst>
            <pc:docMk/>
            <pc:sldMk cId="774212409" sldId="284"/>
            <ac:picMk id="10" creationId="{E6CBC880-7CB4-45BC-BF94-51A4B6DA3AB2}"/>
          </ac:picMkLst>
        </pc:picChg>
        <pc:picChg chg="add del">
          <ac:chgData name="Juan Gonzalez" userId="dc5205f6-09ca-4005-a317-8779d6ffe588" providerId="ADAL" clId="{A20B16EA-B19C-475A-850A-1136EA0EAC33}" dt="2020-04-09T21:37:45.761" v="651"/>
          <ac:picMkLst>
            <pc:docMk/>
            <pc:sldMk cId="774212409" sldId="284"/>
            <ac:picMk id="11" creationId="{0CB99A57-5AC9-47F6-980D-A2A3BC570DC5}"/>
          </ac:picMkLst>
        </pc:picChg>
        <pc:picChg chg="add mod ord">
          <ac:chgData name="Juan Gonzalez" userId="dc5205f6-09ca-4005-a317-8779d6ffe588" providerId="ADAL" clId="{A20B16EA-B19C-475A-850A-1136EA0EAC33}" dt="2020-04-09T21:37:56.750" v="654" actId="1076"/>
          <ac:picMkLst>
            <pc:docMk/>
            <pc:sldMk cId="774212409" sldId="284"/>
            <ac:picMk id="12" creationId="{E56E289E-30A6-4BE1-BC1D-4F0ACE288BAB}"/>
          </ac:picMkLst>
        </pc:picChg>
      </pc:sldChg>
      <pc:sldChg chg="addSp delSp modSp">
        <pc:chgData name="Juan Gonzalez" userId="dc5205f6-09ca-4005-a317-8779d6ffe588" providerId="ADAL" clId="{A20B16EA-B19C-475A-850A-1136EA0EAC33}" dt="2020-04-09T21:38:14.477" v="660" actId="167"/>
        <pc:sldMkLst>
          <pc:docMk/>
          <pc:sldMk cId="3726613380" sldId="285"/>
        </pc:sldMkLst>
        <pc:picChg chg="del">
          <ac:chgData name="Juan Gonzalez" userId="dc5205f6-09ca-4005-a317-8779d6ffe588" providerId="ADAL" clId="{A20B16EA-B19C-475A-850A-1136EA0EAC33}" dt="2020-04-09T21:38:11.600" v="658" actId="478"/>
          <ac:picMkLst>
            <pc:docMk/>
            <pc:sldMk cId="3726613380" sldId="285"/>
            <ac:picMk id="6" creationId="{EECA7265-D386-4785-8973-E250457C85EE}"/>
          </ac:picMkLst>
        </pc:picChg>
        <pc:picChg chg="add ord">
          <ac:chgData name="Juan Gonzalez" userId="dc5205f6-09ca-4005-a317-8779d6ffe588" providerId="ADAL" clId="{A20B16EA-B19C-475A-850A-1136EA0EAC33}" dt="2020-04-09T21:38:14.477" v="660" actId="167"/>
          <ac:picMkLst>
            <pc:docMk/>
            <pc:sldMk cId="3726613380" sldId="285"/>
            <ac:picMk id="10" creationId="{7A8D0045-5148-4B02-8C9D-1A8007243590}"/>
          </ac:picMkLst>
        </pc:picChg>
      </pc:sldChg>
      <pc:sldChg chg="addSp modSp">
        <pc:chgData name="Juan Gonzalez" userId="dc5205f6-09ca-4005-a317-8779d6ffe588" providerId="ADAL" clId="{A20B16EA-B19C-475A-850A-1136EA0EAC33}" dt="2020-04-09T21:39:48.779" v="737" actId="1076"/>
        <pc:sldMkLst>
          <pc:docMk/>
          <pc:sldMk cId="3847207116" sldId="286"/>
        </pc:sldMkLst>
        <pc:spChg chg="add mod">
          <ac:chgData name="Juan Gonzalez" userId="dc5205f6-09ca-4005-a317-8779d6ffe588" providerId="ADAL" clId="{A20B16EA-B19C-475A-850A-1136EA0EAC33}" dt="2020-04-09T21:39:48.779" v="737" actId="1076"/>
          <ac:spMkLst>
            <pc:docMk/>
            <pc:sldMk cId="3847207116" sldId="286"/>
            <ac:spMk id="3" creationId="{413CAF35-6C58-478A-8D5D-BF08CF91B513}"/>
          </ac:spMkLst>
        </pc:spChg>
        <pc:picChg chg="mod">
          <ac:chgData name="Juan Gonzalez" userId="dc5205f6-09ca-4005-a317-8779d6ffe588" providerId="ADAL" clId="{A20B16EA-B19C-475A-850A-1136EA0EAC33}" dt="2020-04-09T21:38:45.314" v="661" actId="1076"/>
          <ac:picMkLst>
            <pc:docMk/>
            <pc:sldMk cId="3847207116" sldId="286"/>
            <ac:picMk id="6" creationId="{BDDDE248-ECFE-407F-A768-6A8D6B7B27FD}"/>
          </ac:picMkLst>
        </pc:picChg>
      </pc:sldChg>
      <pc:sldChg chg="modSp">
        <pc:chgData name="Juan Gonzalez" userId="dc5205f6-09ca-4005-a317-8779d6ffe588" providerId="ADAL" clId="{A20B16EA-B19C-475A-850A-1136EA0EAC33}" dt="2020-04-09T02:37:57.652" v="492" actId="14100"/>
        <pc:sldMkLst>
          <pc:docMk/>
          <pc:sldMk cId="4083102917" sldId="292"/>
        </pc:sldMkLst>
        <pc:spChg chg="mod">
          <ac:chgData name="Juan Gonzalez" userId="dc5205f6-09ca-4005-a317-8779d6ffe588" providerId="ADAL" clId="{A20B16EA-B19C-475A-850A-1136EA0EAC33}" dt="2020-04-09T02:37:57.652" v="492" actId="14100"/>
          <ac:spMkLst>
            <pc:docMk/>
            <pc:sldMk cId="4083102917" sldId="292"/>
            <ac:spMk id="2" creationId="{5B471F91-377A-4BDB-AB30-82850787819B}"/>
          </ac:spMkLst>
        </pc:spChg>
      </pc:sldChg>
      <pc:sldChg chg="modSp">
        <pc:chgData name="Juan Gonzalez" userId="dc5205f6-09ca-4005-a317-8779d6ffe588" providerId="ADAL" clId="{A20B16EA-B19C-475A-850A-1136EA0EAC33}" dt="2020-04-09T02:37:15.199" v="475" actId="14100"/>
        <pc:sldMkLst>
          <pc:docMk/>
          <pc:sldMk cId="4169556727" sldId="293"/>
        </pc:sldMkLst>
        <pc:spChg chg="mod">
          <ac:chgData name="Juan Gonzalez" userId="dc5205f6-09ca-4005-a317-8779d6ffe588" providerId="ADAL" clId="{A20B16EA-B19C-475A-850A-1136EA0EAC33}" dt="2020-04-09T02:37:15.199" v="475" actId="14100"/>
          <ac:spMkLst>
            <pc:docMk/>
            <pc:sldMk cId="4169556727" sldId="293"/>
            <ac:spMk id="2" creationId="{E1BE603B-BDA1-4B23-A380-8C2DB2E66F94}"/>
          </ac:spMkLst>
        </pc:spChg>
      </pc:sldChg>
      <pc:sldChg chg="modSp">
        <pc:chgData name="Juan Gonzalez" userId="dc5205f6-09ca-4005-a317-8779d6ffe588" providerId="ADAL" clId="{A20B16EA-B19C-475A-850A-1136EA0EAC33}" dt="2020-04-09T02:36:50.373" v="468" actId="14100"/>
        <pc:sldMkLst>
          <pc:docMk/>
          <pc:sldMk cId="3983957883" sldId="294"/>
        </pc:sldMkLst>
        <pc:spChg chg="mod">
          <ac:chgData name="Juan Gonzalez" userId="dc5205f6-09ca-4005-a317-8779d6ffe588" providerId="ADAL" clId="{A20B16EA-B19C-475A-850A-1136EA0EAC33}" dt="2020-04-09T02:36:50.373" v="468" actId="14100"/>
          <ac:spMkLst>
            <pc:docMk/>
            <pc:sldMk cId="3983957883" sldId="294"/>
            <ac:spMk id="2" creationId="{1763FA30-19B7-4632-B84D-7B22C9D75E3E}"/>
          </ac:spMkLst>
        </pc:spChg>
      </pc:sldChg>
      <pc:sldChg chg="modSp">
        <pc:chgData name="Juan Gonzalez" userId="dc5205f6-09ca-4005-a317-8779d6ffe588" providerId="ADAL" clId="{A20B16EA-B19C-475A-850A-1136EA0EAC33}" dt="2020-04-09T02:37:02.355" v="470" actId="14100"/>
        <pc:sldMkLst>
          <pc:docMk/>
          <pc:sldMk cId="420365146" sldId="295"/>
        </pc:sldMkLst>
        <pc:spChg chg="mod">
          <ac:chgData name="Juan Gonzalez" userId="dc5205f6-09ca-4005-a317-8779d6ffe588" providerId="ADAL" clId="{A20B16EA-B19C-475A-850A-1136EA0EAC33}" dt="2020-04-09T02:37:02.355" v="470" actId="14100"/>
          <ac:spMkLst>
            <pc:docMk/>
            <pc:sldMk cId="420365146" sldId="295"/>
            <ac:spMk id="2" creationId="{54B078D6-2DA6-4024-BE7D-88978DCD8BA5}"/>
          </ac:spMkLst>
        </pc:spChg>
      </pc:sldChg>
      <pc:sldChg chg="modSp">
        <pc:chgData name="Juan Gonzalez" userId="dc5205f6-09ca-4005-a317-8779d6ffe588" providerId="ADAL" clId="{A20B16EA-B19C-475A-850A-1136EA0EAC33}" dt="2020-04-09T02:36:29.543" v="462" actId="14100"/>
        <pc:sldMkLst>
          <pc:docMk/>
          <pc:sldMk cId="2796709385" sldId="296"/>
        </pc:sldMkLst>
        <pc:spChg chg="mod">
          <ac:chgData name="Juan Gonzalez" userId="dc5205f6-09ca-4005-a317-8779d6ffe588" providerId="ADAL" clId="{A20B16EA-B19C-475A-850A-1136EA0EAC33}" dt="2020-04-09T02:36:29.543" v="462" actId="14100"/>
          <ac:spMkLst>
            <pc:docMk/>
            <pc:sldMk cId="2796709385" sldId="296"/>
            <ac:spMk id="2" creationId="{31AD51D6-34B9-4DC5-AA28-5EF6DAF0E75F}"/>
          </ac:spMkLst>
        </pc:spChg>
      </pc:sldChg>
      <pc:sldChg chg="modSp">
        <pc:chgData name="Juan Gonzalez" userId="dc5205f6-09ca-4005-a317-8779d6ffe588" providerId="ADAL" clId="{A20B16EA-B19C-475A-850A-1136EA0EAC33}" dt="2020-04-09T02:36:21.755" v="460" actId="1035"/>
        <pc:sldMkLst>
          <pc:docMk/>
          <pc:sldMk cId="1778576103" sldId="297"/>
        </pc:sldMkLst>
        <pc:spChg chg="mod">
          <ac:chgData name="Juan Gonzalez" userId="dc5205f6-09ca-4005-a317-8779d6ffe588" providerId="ADAL" clId="{A20B16EA-B19C-475A-850A-1136EA0EAC33}" dt="2020-04-09T02:36:21.755" v="460" actId="1035"/>
          <ac:spMkLst>
            <pc:docMk/>
            <pc:sldMk cId="1778576103" sldId="297"/>
            <ac:spMk id="2" creationId="{7FBD4F6B-7B77-4AAF-A3E5-896BB0BC3D25}"/>
          </ac:spMkLst>
        </pc:spChg>
      </pc:sldChg>
      <pc:sldChg chg="modSp">
        <pc:chgData name="Juan Gonzalez" userId="dc5205f6-09ca-4005-a317-8779d6ffe588" providerId="ADAL" clId="{A20B16EA-B19C-475A-850A-1136EA0EAC33}" dt="2020-04-09T02:37:27.547" v="483" actId="20577"/>
        <pc:sldMkLst>
          <pc:docMk/>
          <pc:sldMk cId="4115754253" sldId="298"/>
        </pc:sldMkLst>
        <pc:spChg chg="mod">
          <ac:chgData name="Juan Gonzalez" userId="dc5205f6-09ca-4005-a317-8779d6ffe588" providerId="ADAL" clId="{A20B16EA-B19C-475A-850A-1136EA0EAC33}" dt="2020-04-09T02:37:27.547" v="483" actId="20577"/>
          <ac:spMkLst>
            <pc:docMk/>
            <pc:sldMk cId="4115754253" sldId="298"/>
            <ac:spMk id="2" creationId="{C41BDEF5-0603-4E00-8832-BC23D4839C3E}"/>
          </ac:spMkLst>
        </pc:spChg>
      </pc:sldChg>
      <pc:sldChg chg="modSp">
        <pc:chgData name="Juan Gonzalez" userId="dc5205f6-09ca-4005-a317-8779d6ffe588" providerId="ADAL" clId="{A20B16EA-B19C-475A-850A-1136EA0EAC33}" dt="2020-04-09T02:39:32.057" v="569" actId="1076"/>
        <pc:sldMkLst>
          <pc:docMk/>
          <pc:sldMk cId="2811616876" sldId="299"/>
        </pc:sldMkLst>
        <pc:spChg chg="mod">
          <ac:chgData name="Juan Gonzalez" userId="dc5205f6-09ca-4005-a317-8779d6ffe588" providerId="ADAL" clId="{A20B16EA-B19C-475A-850A-1136EA0EAC33}" dt="2020-04-09T02:39:32.057" v="569" actId="1076"/>
          <ac:spMkLst>
            <pc:docMk/>
            <pc:sldMk cId="2811616876" sldId="299"/>
            <ac:spMk id="2" creationId="{381036D3-5965-4CD2-8706-0D646F17A7DD}"/>
          </ac:spMkLst>
        </pc:spChg>
      </pc:sldChg>
      <pc:sldChg chg="modSp">
        <pc:chgData name="Juan Gonzalez" userId="dc5205f6-09ca-4005-a317-8779d6ffe588" providerId="ADAL" clId="{A20B16EA-B19C-475A-850A-1136EA0EAC33}" dt="2020-04-09T02:37:38.384" v="488" actId="1037"/>
        <pc:sldMkLst>
          <pc:docMk/>
          <pc:sldMk cId="3044204437" sldId="301"/>
        </pc:sldMkLst>
        <pc:spChg chg="mod">
          <ac:chgData name="Juan Gonzalez" userId="dc5205f6-09ca-4005-a317-8779d6ffe588" providerId="ADAL" clId="{A20B16EA-B19C-475A-850A-1136EA0EAC33}" dt="2020-04-09T02:37:38.384" v="488" actId="1037"/>
          <ac:spMkLst>
            <pc:docMk/>
            <pc:sldMk cId="3044204437" sldId="301"/>
            <ac:spMk id="2" creationId="{6480CD2C-369B-4487-8ABA-ADDA42172658}"/>
          </ac:spMkLst>
        </pc:spChg>
      </pc:sldChg>
      <pc:sldChg chg="modSp">
        <pc:chgData name="Juan Gonzalez" userId="dc5205f6-09ca-4005-a317-8779d6ffe588" providerId="ADAL" clId="{A20B16EA-B19C-475A-850A-1136EA0EAC33}" dt="2020-04-09T02:37:45.571" v="489" actId="1076"/>
        <pc:sldMkLst>
          <pc:docMk/>
          <pc:sldMk cId="1779616258" sldId="302"/>
        </pc:sldMkLst>
        <pc:spChg chg="mod">
          <ac:chgData name="Juan Gonzalez" userId="dc5205f6-09ca-4005-a317-8779d6ffe588" providerId="ADAL" clId="{A20B16EA-B19C-475A-850A-1136EA0EAC33}" dt="2020-04-09T02:37:45.571" v="489" actId="1076"/>
          <ac:spMkLst>
            <pc:docMk/>
            <pc:sldMk cId="1779616258" sldId="302"/>
            <ac:spMk id="2" creationId="{0B336723-01CA-451D-B38F-91C024985885}"/>
          </ac:spMkLst>
        </pc:spChg>
      </pc:sldChg>
      <pc:sldChg chg="modSp">
        <pc:chgData name="Juan Gonzalez" userId="dc5205f6-09ca-4005-a317-8779d6ffe588" providerId="ADAL" clId="{A20B16EA-B19C-475A-850A-1136EA0EAC33}" dt="2020-04-09T02:37:51.248" v="490" actId="1076"/>
        <pc:sldMkLst>
          <pc:docMk/>
          <pc:sldMk cId="1881061109" sldId="303"/>
        </pc:sldMkLst>
        <pc:spChg chg="mod">
          <ac:chgData name="Juan Gonzalez" userId="dc5205f6-09ca-4005-a317-8779d6ffe588" providerId="ADAL" clId="{A20B16EA-B19C-475A-850A-1136EA0EAC33}" dt="2020-04-09T02:37:51.248" v="490" actId="1076"/>
          <ac:spMkLst>
            <pc:docMk/>
            <pc:sldMk cId="1881061109" sldId="303"/>
            <ac:spMk id="2" creationId="{4C64A165-1606-4AD5-B9CD-3CC631B3442A}"/>
          </ac:spMkLst>
        </pc:spChg>
      </pc:sldChg>
      <pc:sldChg chg="modSp">
        <pc:chgData name="Juan Gonzalez" userId="dc5205f6-09ca-4005-a317-8779d6ffe588" providerId="ADAL" clId="{A20B16EA-B19C-475A-850A-1136EA0EAC33}" dt="2020-04-09T02:39:16.716" v="567" actId="1037"/>
        <pc:sldMkLst>
          <pc:docMk/>
          <pc:sldMk cId="2024213944" sldId="304"/>
        </pc:sldMkLst>
        <pc:spChg chg="mod">
          <ac:chgData name="Juan Gonzalez" userId="dc5205f6-09ca-4005-a317-8779d6ffe588" providerId="ADAL" clId="{A20B16EA-B19C-475A-850A-1136EA0EAC33}" dt="2020-04-09T02:39:16.716" v="567" actId="1037"/>
          <ac:spMkLst>
            <pc:docMk/>
            <pc:sldMk cId="2024213944" sldId="304"/>
            <ac:spMk id="2" creationId="{62979F7A-3455-4A46-84EF-C4DF7E218FDD}"/>
          </ac:spMkLst>
        </pc:spChg>
      </pc:sldChg>
      <pc:sldChg chg="modSp">
        <pc:chgData name="Juan Gonzalez" userId="dc5205f6-09ca-4005-a317-8779d6ffe588" providerId="ADAL" clId="{A20B16EA-B19C-475A-850A-1136EA0EAC33}" dt="2020-04-09T02:39:23.132" v="568" actId="1076"/>
        <pc:sldMkLst>
          <pc:docMk/>
          <pc:sldMk cId="1603284884" sldId="305"/>
        </pc:sldMkLst>
        <pc:spChg chg="mod">
          <ac:chgData name="Juan Gonzalez" userId="dc5205f6-09ca-4005-a317-8779d6ffe588" providerId="ADAL" clId="{A20B16EA-B19C-475A-850A-1136EA0EAC33}" dt="2020-04-09T02:39:23.132" v="568" actId="1076"/>
          <ac:spMkLst>
            <pc:docMk/>
            <pc:sldMk cId="1603284884" sldId="305"/>
            <ac:spMk id="2" creationId="{DEDA78D7-CF26-490F-ACD8-D236A9CFF44C}"/>
          </ac:spMkLst>
        </pc:spChg>
      </pc:sldChg>
      <pc:sldChg chg="modSp">
        <pc:chgData name="Juan Gonzalez" userId="dc5205f6-09ca-4005-a317-8779d6ffe588" providerId="ADAL" clId="{A20B16EA-B19C-475A-850A-1136EA0EAC33}" dt="2020-04-09T02:36:01.400" v="451" actId="14100"/>
        <pc:sldMkLst>
          <pc:docMk/>
          <pc:sldMk cId="2493097759" sldId="307"/>
        </pc:sldMkLst>
        <pc:spChg chg="mod">
          <ac:chgData name="Juan Gonzalez" userId="dc5205f6-09ca-4005-a317-8779d6ffe588" providerId="ADAL" clId="{A20B16EA-B19C-475A-850A-1136EA0EAC33}" dt="2020-04-09T02:36:01.400" v="451" actId="14100"/>
          <ac:spMkLst>
            <pc:docMk/>
            <pc:sldMk cId="2493097759" sldId="307"/>
            <ac:spMk id="2" creationId="{FC96D599-ADB3-42CF-AA68-5659F34B43BE}"/>
          </ac:spMkLst>
        </pc:spChg>
      </pc:sldChg>
      <pc:sldChg chg="modSp">
        <pc:chgData name="Juan Gonzalez" userId="dc5205f6-09ca-4005-a317-8779d6ffe588" providerId="ADAL" clId="{A20B16EA-B19C-475A-850A-1136EA0EAC33}" dt="2020-04-09T02:36:08.810" v="453" actId="14100"/>
        <pc:sldMkLst>
          <pc:docMk/>
          <pc:sldMk cId="2396402012" sldId="308"/>
        </pc:sldMkLst>
        <pc:spChg chg="mod">
          <ac:chgData name="Juan Gonzalez" userId="dc5205f6-09ca-4005-a317-8779d6ffe588" providerId="ADAL" clId="{A20B16EA-B19C-475A-850A-1136EA0EAC33}" dt="2020-04-09T02:36:08.810" v="453" actId="14100"/>
          <ac:spMkLst>
            <pc:docMk/>
            <pc:sldMk cId="2396402012" sldId="308"/>
            <ac:spMk id="2" creationId="{8105A655-AAEB-4FD5-9489-625FF6EA0D9B}"/>
          </ac:spMkLst>
        </pc:spChg>
      </pc:sldChg>
      <pc:sldChg chg="modSp">
        <pc:chgData name="Juan Gonzalez" userId="dc5205f6-09ca-4005-a317-8779d6ffe588" providerId="ADAL" clId="{A20B16EA-B19C-475A-850A-1136EA0EAC33}" dt="2020-04-09T02:36:35.814" v="464" actId="14100"/>
        <pc:sldMkLst>
          <pc:docMk/>
          <pc:sldMk cId="1822170257" sldId="309"/>
        </pc:sldMkLst>
        <pc:spChg chg="mod">
          <ac:chgData name="Juan Gonzalez" userId="dc5205f6-09ca-4005-a317-8779d6ffe588" providerId="ADAL" clId="{A20B16EA-B19C-475A-850A-1136EA0EAC33}" dt="2020-04-09T02:36:35.814" v="464" actId="14100"/>
          <ac:spMkLst>
            <pc:docMk/>
            <pc:sldMk cId="1822170257" sldId="309"/>
            <ac:spMk id="2" creationId="{52FA0B71-C356-408F-BFC9-6D217A1009B9}"/>
          </ac:spMkLst>
        </pc:spChg>
      </pc:sldChg>
      <pc:sldChg chg="modSp">
        <pc:chgData name="Juan Gonzalez" userId="dc5205f6-09ca-4005-a317-8779d6ffe588" providerId="ADAL" clId="{A20B16EA-B19C-475A-850A-1136EA0EAC33}" dt="2020-04-09T02:32:30.477" v="211" actId="14100"/>
        <pc:sldMkLst>
          <pc:docMk/>
          <pc:sldMk cId="3511265321" sldId="310"/>
        </pc:sldMkLst>
        <pc:spChg chg="mod">
          <ac:chgData name="Juan Gonzalez" userId="dc5205f6-09ca-4005-a317-8779d6ffe588" providerId="ADAL" clId="{A20B16EA-B19C-475A-850A-1136EA0EAC33}" dt="2020-04-09T02:32:30.477" v="211" actId="14100"/>
          <ac:spMkLst>
            <pc:docMk/>
            <pc:sldMk cId="3511265321" sldId="310"/>
            <ac:spMk id="2" creationId="{DDAC800E-4C92-4FC9-89E2-092EF882A474}"/>
          </ac:spMkLst>
        </pc:spChg>
        <pc:spChg chg="mod">
          <ac:chgData name="Juan Gonzalez" userId="dc5205f6-09ca-4005-a317-8779d6ffe588" providerId="ADAL" clId="{A20B16EA-B19C-475A-850A-1136EA0EAC33}" dt="2020-04-09T02:30:50.074" v="43" actId="5793"/>
          <ac:spMkLst>
            <pc:docMk/>
            <pc:sldMk cId="3511265321" sldId="310"/>
            <ac:spMk id="3" creationId="{07369340-5801-43D0-BE13-A40A30AC9183}"/>
          </ac:spMkLst>
        </pc:spChg>
      </pc:sldChg>
      <pc:sldChg chg="modSp">
        <pc:chgData name="Juan Gonzalez" userId="dc5205f6-09ca-4005-a317-8779d6ffe588" providerId="ADAL" clId="{A20B16EA-B19C-475A-850A-1136EA0EAC33}" dt="2020-04-09T02:36:40.791" v="466" actId="14100"/>
        <pc:sldMkLst>
          <pc:docMk/>
          <pc:sldMk cId="1626255315" sldId="311"/>
        </pc:sldMkLst>
        <pc:spChg chg="mod">
          <ac:chgData name="Juan Gonzalez" userId="dc5205f6-09ca-4005-a317-8779d6ffe588" providerId="ADAL" clId="{A20B16EA-B19C-475A-850A-1136EA0EAC33}" dt="2020-04-09T02:36:40.791" v="466" actId="14100"/>
          <ac:spMkLst>
            <pc:docMk/>
            <pc:sldMk cId="1626255315" sldId="311"/>
            <ac:spMk id="2" creationId="{55255CDC-BE1B-4069-938D-C26C2F4834CD}"/>
          </ac:spMkLst>
        </pc:spChg>
      </pc:sldChg>
      <pc:sldChg chg="add del">
        <pc:chgData name="Juan Gonzalez" userId="dc5205f6-09ca-4005-a317-8779d6ffe588" providerId="ADAL" clId="{A20B16EA-B19C-475A-850A-1136EA0EAC33}" dt="2020-04-09T00:52:56.984" v="2" actId="2696"/>
        <pc:sldMkLst>
          <pc:docMk/>
          <pc:sldMk cId="505135788" sldId="315"/>
        </pc:sldMkLst>
      </pc:sldChg>
      <pc:sldChg chg="modSp modNotesTx">
        <pc:chgData name="Juan Gonzalez" userId="dc5205f6-09ca-4005-a317-8779d6ffe588" providerId="ADAL" clId="{A20B16EA-B19C-475A-850A-1136EA0EAC33}" dt="2020-04-15T20:10:16.660" v="738" actId="20577"/>
        <pc:sldMkLst>
          <pc:docMk/>
          <pc:sldMk cId="256842000" sldId="317"/>
        </pc:sldMkLst>
        <pc:spChg chg="mod">
          <ac:chgData name="Juan Gonzalez" userId="dc5205f6-09ca-4005-a317-8779d6ffe588" providerId="ADAL" clId="{A20B16EA-B19C-475A-850A-1136EA0EAC33}" dt="2020-04-09T02:32:41.302" v="213" actId="14100"/>
          <ac:spMkLst>
            <pc:docMk/>
            <pc:sldMk cId="256842000" sldId="317"/>
            <ac:spMk id="2" creationId="{E7B738A2-E0D2-4187-8568-AFB4EF445200}"/>
          </ac:spMkLst>
        </pc:spChg>
        <pc:spChg chg="mod">
          <ac:chgData name="Juan Gonzalez" userId="dc5205f6-09ca-4005-a317-8779d6ffe588" providerId="ADAL" clId="{A20B16EA-B19C-475A-850A-1136EA0EAC33}" dt="2020-04-09T02:35:52.227" v="449" actId="20577"/>
          <ac:spMkLst>
            <pc:docMk/>
            <pc:sldMk cId="256842000" sldId="317"/>
            <ac:spMk id="3" creationId="{0A5ABFA0-0810-4E26-9F66-7E032F6DA2A1}"/>
          </ac:spMkLst>
        </pc:spChg>
      </pc:sldChg>
    </pc:docChg>
  </pc:docChgLst>
  <pc:docChgLst>
    <pc:chgData name="Juan Gonzalez" userId="S::jgonzalez45@knights.ucf.edu::dc5205f6-09ca-4005-a317-8779d6ffe588" providerId="AD" clId="Web-{D0BCCDFA-5506-3B94-F12F-DF4ACC2D8D3E}"/>
    <pc:docChg chg="modSld">
      <pc:chgData name="Juan Gonzalez" userId="S::jgonzalez45@knights.ucf.edu::dc5205f6-09ca-4005-a317-8779d6ffe588" providerId="AD" clId="Web-{D0BCCDFA-5506-3B94-F12F-DF4ACC2D8D3E}" dt="2020-04-09T02:41:34.941" v="12" actId="20577"/>
      <pc:docMkLst>
        <pc:docMk/>
      </pc:docMkLst>
      <pc:sldChg chg="modSp">
        <pc:chgData name="Juan Gonzalez" userId="S::jgonzalez45@knights.ucf.edu::dc5205f6-09ca-4005-a317-8779d6ffe588" providerId="AD" clId="Web-{D0BCCDFA-5506-3B94-F12F-DF4ACC2D8D3E}" dt="2020-04-09T02:41:31.206" v="6" actId="20577"/>
        <pc:sldMkLst>
          <pc:docMk/>
          <pc:sldMk cId="2493097759" sldId="307"/>
        </pc:sldMkLst>
        <pc:spChg chg="mod">
          <ac:chgData name="Juan Gonzalez" userId="S::jgonzalez45@knights.ucf.edu::dc5205f6-09ca-4005-a317-8779d6ffe588" providerId="AD" clId="Web-{D0BCCDFA-5506-3B94-F12F-DF4ACC2D8D3E}" dt="2020-04-09T02:41:31.206" v="6" actId="20577"/>
          <ac:spMkLst>
            <pc:docMk/>
            <pc:sldMk cId="2493097759" sldId="307"/>
            <ac:spMk id="3" creationId="{1C69577B-C7F7-46B3-AF4D-1DB0C2BCF37B}"/>
          </ac:spMkLst>
        </pc:spChg>
      </pc:sldChg>
      <pc:sldChg chg="modSp">
        <pc:chgData name="Juan Gonzalez" userId="S::jgonzalez45@knights.ucf.edu::dc5205f6-09ca-4005-a317-8779d6ffe588" providerId="AD" clId="Web-{D0BCCDFA-5506-3B94-F12F-DF4ACC2D8D3E}" dt="2020-04-09T02:41:34.925" v="11" actId="20577"/>
        <pc:sldMkLst>
          <pc:docMk/>
          <pc:sldMk cId="256842000" sldId="317"/>
        </pc:sldMkLst>
        <pc:spChg chg="mod">
          <ac:chgData name="Juan Gonzalez" userId="S::jgonzalez45@knights.ucf.edu::dc5205f6-09ca-4005-a317-8779d6ffe588" providerId="AD" clId="Web-{D0BCCDFA-5506-3B94-F12F-DF4ACC2D8D3E}" dt="2020-04-09T02:41:34.925" v="11" actId="20577"/>
          <ac:spMkLst>
            <pc:docMk/>
            <pc:sldMk cId="256842000" sldId="317"/>
            <ac:spMk id="3" creationId="{0A5ABFA0-0810-4E26-9F66-7E032F6DA2A1}"/>
          </ac:spMkLst>
        </pc:spChg>
      </pc:sldChg>
    </pc:docChg>
  </pc:docChgLst>
  <pc:docChgLst>
    <pc:chgData name="Andrea Wetteland" userId="S::awetteland@knights.ucf.edu::126998a6-17c0-44f4-8ef4-6cc0618b771b" providerId="AD" clId="Web-{0865E550-31AE-69FC-E6B9-B6C2375D664A}"/>
    <pc:docChg chg="addSld modSld">
      <pc:chgData name="Andrea Wetteland" userId="S::awetteland@knights.ucf.edu::126998a6-17c0-44f4-8ef4-6cc0618b771b" providerId="AD" clId="Web-{0865E550-31AE-69FC-E6B9-B6C2375D664A}" dt="2020-04-12T13:24:47.009" v="3004" actId="20577"/>
      <pc:docMkLst>
        <pc:docMk/>
      </pc:docMkLst>
      <pc:sldChg chg="modSp">
        <pc:chgData name="Andrea Wetteland" userId="S::awetteland@knights.ucf.edu::126998a6-17c0-44f4-8ef4-6cc0618b771b" providerId="AD" clId="Web-{0865E550-31AE-69FC-E6B9-B6C2375D664A}" dt="2020-04-12T13:24:46.994" v="3003" actId="20577"/>
        <pc:sldMkLst>
          <pc:docMk/>
          <pc:sldMk cId="3511265321" sldId="310"/>
        </pc:sldMkLst>
        <pc:spChg chg="mod">
          <ac:chgData name="Andrea Wetteland" userId="S::awetteland@knights.ucf.edu::126998a6-17c0-44f4-8ef4-6cc0618b771b" providerId="AD" clId="Web-{0865E550-31AE-69FC-E6B9-B6C2375D664A}" dt="2020-04-12T13:24:46.994" v="3003" actId="20577"/>
          <ac:spMkLst>
            <pc:docMk/>
            <pc:sldMk cId="3511265321" sldId="310"/>
            <ac:spMk id="3" creationId="{07369340-5801-43D0-BE13-A40A30AC9183}"/>
          </ac:spMkLst>
        </pc:spChg>
      </pc:sldChg>
      <pc:sldChg chg="addSp delSp modSp new">
        <pc:chgData name="Andrea Wetteland" userId="S::awetteland@knights.ucf.edu::126998a6-17c0-44f4-8ef4-6cc0618b771b" providerId="AD" clId="Web-{0865E550-31AE-69FC-E6B9-B6C2375D664A}" dt="2020-04-12T13:07:00.129" v="1131" actId="1076"/>
        <pc:sldMkLst>
          <pc:docMk/>
          <pc:sldMk cId="3917501078" sldId="318"/>
        </pc:sldMkLst>
        <pc:spChg chg="mod">
          <ac:chgData name="Andrea Wetteland" userId="S::awetteland@knights.ucf.edu::126998a6-17c0-44f4-8ef4-6cc0618b771b" providerId="AD" clId="Web-{0865E550-31AE-69FC-E6B9-B6C2375D664A}" dt="2020-04-11T19:54:48.103" v="20" actId="20577"/>
          <ac:spMkLst>
            <pc:docMk/>
            <pc:sldMk cId="3917501078" sldId="318"/>
            <ac:spMk id="2" creationId="{DFBDE258-1D61-477E-B225-EA9E27221890}"/>
          </ac:spMkLst>
        </pc:spChg>
        <pc:spChg chg="mod">
          <ac:chgData name="Andrea Wetteland" userId="S::awetteland@knights.ucf.edu::126998a6-17c0-44f4-8ef4-6cc0618b771b" providerId="AD" clId="Web-{0865E550-31AE-69FC-E6B9-B6C2375D664A}" dt="2020-04-12T13:06:02.442" v="1123" actId="20577"/>
          <ac:spMkLst>
            <pc:docMk/>
            <pc:sldMk cId="3917501078" sldId="318"/>
            <ac:spMk id="3" creationId="{B5C2E924-6B7F-4032-B99F-72B6A3242B6A}"/>
          </ac:spMkLst>
        </pc:spChg>
        <pc:spChg chg="add mod">
          <ac:chgData name="Andrea Wetteland" userId="S::awetteland@knights.ucf.edu::126998a6-17c0-44f4-8ef4-6cc0618b771b" providerId="AD" clId="Web-{0865E550-31AE-69FC-E6B9-B6C2375D664A}" dt="2020-04-12T13:06:23.004" v="1126" actId="1076"/>
          <ac:spMkLst>
            <pc:docMk/>
            <pc:sldMk cId="3917501078" sldId="318"/>
            <ac:spMk id="4" creationId="{33AA2D51-01FB-4DDE-A74D-374A565AEE76}"/>
          </ac:spMkLst>
        </pc:spChg>
        <pc:spChg chg="add mod">
          <ac:chgData name="Andrea Wetteland" userId="S::awetteland@knights.ucf.edu::126998a6-17c0-44f4-8ef4-6cc0618b771b" providerId="AD" clId="Web-{0865E550-31AE-69FC-E6B9-B6C2375D664A}" dt="2020-04-12T13:06:28.380" v="1127" actId="1076"/>
          <ac:spMkLst>
            <pc:docMk/>
            <pc:sldMk cId="3917501078" sldId="318"/>
            <ac:spMk id="5" creationId="{D3231EE6-838A-4159-8948-960B63676952}"/>
          </ac:spMkLst>
        </pc:spChg>
        <pc:spChg chg="add del mod">
          <ac:chgData name="Andrea Wetteland" userId="S::awetteland@knights.ucf.edu::126998a6-17c0-44f4-8ef4-6cc0618b771b" providerId="AD" clId="Web-{0865E550-31AE-69FC-E6B9-B6C2375D664A}" dt="2020-04-12T13:06:36.082" v="1128" actId="1076"/>
          <ac:spMkLst>
            <pc:docMk/>
            <pc:sldMk cId="3917501078" sldId="318"/>
            <ac:spMk id="6" creationId="{6D95B8E7-0658-4182-9C98-F391073D8589}"/>
          </ac:spMkLst>
        </pc:spChg>
        <pc:spChg chg="add del mod">
          <ac:chgData name="Andrea Wetteland" userId="S::awetteland@knights.ucf.edu::126998a6-17c0-44f4-8ef4-6cc0618b771b" providerId="AD" clId="Web-{0865E550-31AE-69FC-E6B9-B6C2375D664A}" dt="2020-04-11T20:05:46.643" v="645"/>
          <ac:spMkLst>
            <pc:docMk/>
            <pc:sldMk cId="3917501078" sldId="318"/>
            <ac:spMk id="7" creationId="{481D27A4-0EFD-4242-AFED-29055CBF0513}"/>
          </ac:spMkLst>
        </pc:spChg>
        <pc:spChg chg="add mod">
          <ac:chgData name="Andrea Wetteland" userId="S::awetteland@knights.ucf.edu::126998a6-17c0-44f4-8ef4-6cc0618b771b" providerId="AD" clId="Web-{0865E550-31AE-69FC-E6B9-B6C2375D664A}" dt="2020-04-12T13:06:48.067" v="1130" actId="1076"/>
          <ac:spMkLst>
            <pc:docMk/>
            <pc:sldMk cId="3917501078" sldId="318"/>
            <ac:spMk id="8" creationId="{733FA413-66EE-410E-8CD3-C96D78866215}"/>
          </ac:spMkLst>
        </pc:spChg>
        <pc:spChg chg="add del mod">
          <ac:chgData name="Andrea Wetteland" userId="S::awetteland@knights.ucf.edu::126998a6-17c0-44f4-8ef4-6cc0618b771b" providerId="AD" clId="Web-{0865E550-31AE-69FC-E6B9-B6C2375D664A}" dt="2020-04-11T20:05:15.142" v="636"/>
          <ac:spMkLst>
            <pc:docMk/>
            <pc:sldMk cId="3917501078" sldId="318"/>
            <ac:spMk id="9" creationId="{A4887D75-53F6-4884-9BFE-C24207E6F7E7}"/>
          </ac:spMkLst>
        </pc:spChg>
        <pc:spChg chg="add mod">
          <ac:chgData name="Andrea Wetteland" userId="S::awetteland@knights.ucf.edu::126998a6-17c0-44f4-8ef4-6cc0618b771b" providerId="AD" clId="Web-{0865E550-31AE-69FC-E6B9-B6C2375D664A}" dt="2020-04-12T13:06:41.223" v="1129" actId="1076"/>
          <ac:spMkLst>
            <pc:docMk/>
            <pc:sldMk cId="3917501078" sldId="318"/>
            <ac:spMk id="10" creationId="{CA65D458-97E6-46AC-977E-D85091B211AE}"/>
          </ac:spMkLst>
        </pc:spChg>
        <pc:spChg chg="add mod">
          <ac:chgData name="Andrea Wetteland" userId="S::awetteland@knights.ucf.edu::126998a6-17c0-44f4-8ef4-6cc0618b771b" providerId="AD" clId="Web-{0865E550-31AE-69FC-E6B9-B6C2375D664A}" dt="2020-04-12T13:07:00.129" v="1131" actId="1076"/>
          <ac:spMkLst>
            <pc:docMk/>
            <pc:sldMk cId="3917501078" sldId="318"/>
            <ac:spMk id="11" creationId="{10089DC9-8501-415F-9CB0-3DE2FB9978EE}"/>
          </ac:spMkLst>
        </pc:spChg>
      </pc:sldChg>
    </pc:docChg>
  </pc:docChgLst>
  <pc:docChgLst>
    <pc:chgData name="Juan Gonzalez" userId="S::jgonzalez45@knights.ucf.edu::dc5205f6-09ca-4005-a317-8779d6ffe588" providerId="AD" clId="Web-{861BBDDE-5657-3F6E-CCD0-591A08EEC550}"/>
    <pc:docChg chg="addSld modSld">
      <pc:chgData name="Juan Gonzalez" userId="S::jgonzalez45@knights.ucf.edu::dc5205f6-09ca-4005-a317-8779d6ffe588" providerId="AD" clId="Web-{861BBDDE-5657-3F6E-CCD0-591A08EEC550}" dt="2020-04-09T00:59:44.729" v="26" actId="20577"/>
      <pc:docMkLst>
        <pc:docMk/>
      </pc:docMkLst>
      <pc:sldChg chg="modSp new">
        <pc:chgData name="Juan Gonzalez" userId="S::jgonzalez45@knights.ucf.edu::dc5205f6-09ca-4005-a317-8779d6ffe588" providerId="AD" clId="Web-{861BBDDE-5657-3F6E-CCD0-591A08EEC550}" dt="2020-04-09T00:59:43.620" v="23" actId="20577"/>
        <pc:sldMkLst>
          <pc:docMk/>
          <pc:sldMk cId="256842000" sldId="317"/>
        </pc:sldMkLst>
        <pc:spChg chg="mod">
          <ac:chgData name="Juan Gonzalez" userId="S::jgonzalez45@knights.ucf.edu::dc5205f6-09ca-4005-a317-8779d6ffe588" providerId="AD" clId="Web-{861BBDDE-5657-3F6E-CCD0-591A08EEC550}" dt="2020-04-09T00:59:43.620" v="23" actId="20577"/>
          <ac:spMkLst>
            <pc:docMk/>
            <pc:sldMk cId="256842000" sldId="317"/>
            <ac:spMk id="2" creationId="{E7B738A2-E0D2-4187-8568-AFB4EF445200}"/>
          </ac:spMkLst>
        </pc:spChg>
      </pc:sldChg>
    </pc:docChg>
  </pc:docChgLst>
  <pc:docChgLst>
    <pc:chgData name="Andrea Wetteland" userId="S::awetteland@knights.ucf.edu::126998a6-17c0-44f4-8ef4-6cc0618b771b" providerId="AD" clId="Web-{EBB145DA-1E3E-CE9A-4B83-6D04451FE27F}"/>
    <pc:docChg chg="modSld sldOrd">
      <pc:chgData name="Andrea Wetteland" userId="S::awetteland@knights.ucf.edu::126998a6-17c0-44f4-8ef4-6cc0618b771b" providerId="AD" clId="Web-{EBB145DA-1E3E-CE9A-4B83-6D04451FE27F}" dt="2020-04-14T18:03:41.352" v="146" actId="20577"/>
      <pc:docMkLst>
        <pc:docMk/>
      </pc:docMkLst>
      <pc:sldChg chg="ord">
        <pc:chgData name="Andrea Wetteland" userId="S::awetteland@knights.ucf.edu::126998a6-17c0-44f4-8ef4-6cc0618b771b" providerId="AD" clId="Web-{EBB145DA-1E3E-CE9A-4B83-6D04451FE27F}" dt="2020-04-14T17:59:37.100" v="0"/>
        <pc:sldMkLst>
          <pc:docMk/>
          <pc:sldMk cId="1822170257" sldId="309"/>
        </pc:sldMkLst>
      </pc:sldChg>
      <pc:sldChg chg="ord">
        <pc:chgData name="Andrea Wetteland" userId="S::awetteland@knights.ucf.edu::126998a6-17c0-44f4-8ef4-6cc0618b771b" providerId="AD" clId="Web-{EBB145DA-1E3E-CE9A-4B83-6D04451FE27F}" dt="2020-04-14T17:59:37.100" v="1"/>
        <pc:sldMkLst>
          <pc:docMk/>
          <pc:sldMk cId="1626255315" sldId="311"/>
        </pc:sldMkLst>
      </pc:sldChg>
      <pc:sldChg chg="modSp">
        <pc:chgData name="Andrea Wetteland" userId="S::awetteland@knights.ucf.edu::126998a6-17c0-44f4-8ef4-6cc0618b771b" providerId="AD" clId="Web-{EBB145DA-1E3E-CE9A-4B83-6D04451FE27F}" dt="2020-04-14T18:03:41.352" v="145" actId="20577"/>
        <pc:sldMkLst>
          <pc:docMk/>
          <pc:sldMk cId="1948449421" sldId="324"/>
        </pc:sldMkLst>
        <pc:spChg chg="mod">
          <ac:chgData name="Andrea Wetteland" userId="S::awetteland@knights.ucf.edu::126998a6-17c0-44f4-8ef4-6cc0618b771b" providerId="AD" clId="Web-{EBB145DA-1E3E-CE9A-4B83-6D04451FE27F}" dt="2020-04-14T18:03:41.352" v="145" actId="20577"/>
          <ac:spMkLst>
            <pc:docMk/>
            <pc:sldMk cId="1948449421" sldId="324"/>
            <ac:spMk id="5" creationId="{BD7A167D-7D5D-4206-8183-CCC9F6785DD1}"/>
          </ac:spMkLst>
        </pc:spChg>
      </pc:sldChg>
    </pc:docChg>
  </pc:docChgLst>
  <pc:docChgLst>
    <pc:chgData name="Juan Gonzalez" userId="dc5205f6-09ca-4005-a317-8779d6ffe588" providerId="ADAL" clId="{9111834E-AB8A-4FB6-9398-28B30D72D986}"/>
    <pc:docChg chg="undo redo custSel addSld delSld modSld sldOrd">
      <pc:chgData name="Juan Gonzalez" userId="dc5205f6-09ca-4005-a317-8779d6ffe588" providerId="ADAL" clId="{9111834E-AB8A-4FB6-9398-28B30D72D986}" dt="2020-04-13T23:18:25.051" v="233" actId="14100"/>
      <pc:docMkLst>
        <pc:docMk/>
      </pc:docMkLst>
      <pc:sldChg chg="addSp delSp modSp modTransition modAnim">
        <pc:chgData name="Juan Gonzalez" userId="dc5205f6-09ca-4005-a317-8779d6ffe588" providerId="ADAL" clId="{9111834E-AB8A-4FB6-9398-28B30D72D986}" dt="2020-04-12T18:46:14.714" v="9"/>
        <pc:sldMkLst>
          <pc:docMk/>
          <pc:sldMk cId="109857222" sldId="256"/>
        </pc:sldMkLst>
        <pc:picChg chg="add del mod">
          <ac:chgData name="Juan Gonzalez" userId="dc5205f6-09ca-4005-a317-8779d6ffe588" providerId="ADAL" clId="{9111834E-AB8A-4FB6-9398-28B30D72D986}" dt="2020-04-12T18:46:14.714" v="9"/>
          <ac:picMkLst>
            <pc:docMk/>
            <pc:sldMk cId="109857222" sldId="256"/>
            <ac:picMk id="7" creationId="{B4A111F0-F239-4FF0-AED9-1D3807BB7800}"/>
          </ac:picMkLst>
        </pc:picChg>
      </pc:sldChg>
      <pc:sldChg chg="modTransition">
        <pc:chgData name="Juan Gonzalez" userId="dc5205f6-09ca-4005-a317-8779d6ffe588" providerId="ADAL" clId="{9111834E-AB8A-4FB6-9398-28B30D72D986}" dt="2020-04-12T18:46:14.714" v="9"/>
        <pc:sldMkLst>
          <pc:docMk/>
          <pc:sldMk cId="1879535244" sldId="260"/>
        </pc:sldMkLst>
      </pc:sldChg>
      <pc:sldChg chg="modSp modTransition">
        <pc:chgData name="Juan Gonzalez" userId="dc5205f6-09ca-4005-a317-8779d6ffe588" providerId="ADAL" clId="{9111834E-AB8A-4FB6-9398-28B30D72D986}" dt="2020-04-13T22:23:30.440" v="162" actId="20577"/>
        <pc:sldMkLst>
          <pc:docMk/>
          <pc:sldMk cId="3731713601" sldId="261"/>
        </pc:sldMkLst>
        <pc:spChg chg="mod">
          <ac:chgData name="Juan Gonzalez" userId="dc5205f6-09ca-4005-a317-8779d6ffe588" providerId="ADAL" clId="{9111834E-AB8A-4FB6-9398-28B30D72D986}" dt="2020-04-13T22:23:30.440" v="162" actId="20577"/>
          <ac:spMkLst>
            <pc:docMk/>
            <pc:sldMk cId="3731713601" sldId="261"/>
            <ac:spMk id="3" creationId="{10258356-0B8B-4528-9B82-8F51C00887AA}"/>
          </ac:spMkLst>
        </pc:spChg>
      </pc:sldChg>
      <pc:sldChg chg="ord modTransition">
        <pc:chgData name="Juan Gonzalez" userId="dc5205f6-09ca-4005-a317-8779d6ffe588" providerId="ADAL" clId="{9111834E-AB8A-4FB6-9398-28B30D72D986}" dt="2020-04-13T22:29:37.299" v="163"/>
        <pc:sldMkLst>
          <pc:docMk/>
          <pc:sldMk cId="2157595636" sldId="262"/>
        </pc:sldMkLst>
      </pc:sldChg>
      <pc:sldChg chg="modSp modTransition">
        <pc:chgData name="Juan Gonzalez" userId="dc5205f6-09ca-4005-a317-8779d6ffe588" providerId="ADAL" clId="{9111834E-AB8A-4FB6-9398-28B30D72D986}" dt="2020-04-13T22:40:42.252" v="180" actId="20577"/>
        <pc:sldMkLst>
          <pc:docMk/>
          <pc:sldMk cId="437669277" sldId="269"/>
        </pc:sldMkLst>
        <pc:spChg chg="mod">
          <ac:chgData name="Juan Gonzalez" userId="dc5205f6-09ca-4005-a317-8779d6ffe588" providerId="ADAL" clId="{9111834E-AB8A-4FB6-9398-28B30D72D986}" dt="2020-04-13T22:40:42.252" v="180" actId="20577"/>
          <ac:spMkLst>
            <pc:docMk/>
            <pc:sldMk cId="437669277" sldId="269"/>
            <ac:spMk id="2" creationId="{FC5CBACD-2246-4F08-900C-AE5EAC075B14}"/>
          </ac:spMkLst>
        </pc:spChg>
      </pc:sldChg>
      <pc:sldChg chg="modTransition">
        <pc:chgData name="Juan Gonzalez" userId="dc5205f6-09ca-4005-a317-8779d6ffe588" providerId="ADAL" clId="{9111834E-AB8A-4FB6-9398-28B30D72D986}" dt="2020-04-12T18:46:14.714" v="9"/>
        <pc:sldMkLst>
          <pc:docMk/>
          <pc:sldMk cId="3727132393" sldId="271"/>
        </pc:sldMkLst>
      </pc:sldChg>
      <pc:sldChg chg="modSp modTransition">
        <pc:chgData name="Juan Gonzalez" userId="dc5205f6-09ca-4005-a317-8779d6ffe588" providerId="ADAL" clId="{9111834E-AB8A-4FB6-9398-28B30D72D986}" dt="2020-04-13T23:18:25.051" v="233" actId="14100"/>
        <pc:sldMkLst>
          <pc:docMk/>
          <pc:sldMk cId="605496681" sldId="272"/>
        </pc:sldMkLst>
        <pc:spChg chg="mod">
          <ac:chgData name="Juan Gonzalez" userId="dc5205f6-09ca-4005-a317-8779d6ffe588" providerId="ADAL" clId="{9111834E-AB8A-4FB6-9398-28B30D72D986}" dt="2020-04-13T23:18:25.051" v="233" actId="14100"/>
          <ac:spMkLst>
            <pc:docMk/>
            <pc:sldMk cId="605496681" sldId="272"/>
            <ac:spMk id="11" creationId="{68854A44-EF16-44FB-9DA3-B1216AF277B0}"/>
          </ac:spMkLst>
        </pc:spChg>
      </pc:sldChg>
      <pc:sldChg chg="modTransition">
        <pc:chgData name="Juan Gonzalez" userId="dc5205f6-09ca-4005-a317-8779d6ffe588" providerId="ADAL" clId="{9111834E-AB8A-4FB6-9398-28B30D72D986}" dt="2020-04-12T18:46:14.714" v="9"/>
        <pc:sldMkLst>
          <pc:docMk/>
          <pc:sldMk cId="359347915" sldId="273"/>
        </pc:sldMkLst>
      </pc:sldChg>
      <pc:sldChg chg="modTransition">
        <pc:chgData name="Juan Gonzalez" userId="dc5205f6-09ca-4005-a317-8779d6ffe588" providerId="ADAL" clId="{9111834E-AB8A-4FB6-9398-28B30D72D986}" dt="2020-04-12T18:46:14.714" v="9"/>
        <pc:sldMkLst>
          <pc:docMk/>
          <pc:sldMk cId="312503680" sldId="274"/>
        </pc:sldMkLst>
      </pc:sldChg>
      <pc:sldChg chg="modTransition">
        <pc:chgData name="Juan Gonzalez" userId="dc5205f6-09ca-4005-a317-8779d6ffe588" providerId="ADAL" clId="{9111834E-AB8A-4FB6-9398-28B30D72D986}" dt="2020-04-12T18:46:14.714" v="9"/>
        <pc:sldMkLst>
          <pc:docMk/>
          <pc:sldMk cId="1124251850" sldId="276"/>
        </pc:sldMkLst>
      </pc:sldChg>
      <pc:sldChg chg="modTransition">
        <pc:chgData name="Juan Gonzalez" userId="dc5205f6-09ca-4005-a317-8779d6ffe588" providerId="ADAL" clId="{9111834E-AB8A-4FB6-9398-28B30D72D986}" dt="2020-04-12T18:46:14.714" v="9"/>
        <pc:sldMkLst>
          <pc:docMk/>
          <pc:sldMk cId="388805285" sldId="278"/>
        </pc:sldMkLst>
      </pc:sldChg>
      <pc:sldChg chg="modTransition">
        <pc:chgData name="Juan Gonzalez" userId="dc5205f6-09ca-4005-a317-8779d6ffe588" providerId="ADAL" clId="{9111834E-AB8A-4FB6-9398-28B30D72D986}" dt="2020-04-12T18:46:14.714" v="9"/>
        <pc:sldMkLst>
          <pc:docMk/>
          <pc:sldMk cId="1191741224" sldId="279"/>
        </pc:sldMkLst>
      </pc:sldChg>
      <pc:sldChg chg="modSp modTransition">
        <pc:chgData name="Juan Gonzalez" userId="dc5205f6-09ca-4005-a317-8779d6ffe588" providerId="ADAL" clId="{9111834E-AB8A-4FB6-9398-28B30D72D986}" dt="2020-04-12T18:46:14.714" v="9"/>
        <pc:sldMkLst>
          <pc:docMk/>
          <pc:sldMk cId="2184696522" sldId="280"/>
        </pc:sldMkLst>
        <pc:spChg chg="mod">
          <ac:chgData name="Juan Gonzalez" userId="dc5205f6-09ca-4005-a317-8779d6ffe588" providerId="ADAL" clId="{9111834E-AB8A-4FB6-9398-28B30D72D986}" dt="2020-04-12T18:24:39.996" v="7" actId="20577"/>
          <ac:spMkLst>
            <pc:docMk/>
            <pc:sldMk cId="2184696522" sldId="280"/>
            <ac:spMk id="5" creationId="{38FEF149-B713-4074-AB1A-28AFC1F74C13}"/>
          </ac:spMkLst>
        </pc:spChg>
      </pc:sldChg>
      <pc:sldChg chg="modTransition">
        <pc:chgData name="Juan Gonzalez" userId="dc5205f6-09ca-4005-a317-8779d6ffe588" providerId="ADAL" clId="{9111834E-AB8A-4FB6-9398-28B30D72D986}" dt="2020-04-12T18:46:14.714" v="9"/>
        <pc:sldMkLst>
          <pc:docMk/>
          <pc:sldMk cId="2410805659" sldId="282"/>
        </pc:sldMkLst>
      </pc:sldChg>
      <pc:sldChg chg="modTransition">
        <pc:chgData name="Juan Gonzalez" userId="dc5205f6-09ca-4005-a317-8779d6ffe588" providerId="ADAL" clId="{9111834E-AB8A-4FB6-9398-28B30D72D986}" dt="2020-04-12T18:46:14.714" v="9"/>
        <pc:sldMkLst>
          <pc:docMk/>
          <pc:sldMk cId="3265869070" sldId="283"/>
        </pc:sldMkLst>
      </pc:sldChg>
      <pc:sldChg chg="modTransition">
        <pc:chgData name="Juan Gonzalez" userId="dc5205f6-09ca-4005-a317-8779d6ffe588" providerId="ADAL" clId="{9111834E-AB8A-4FB6-9398-28B30D72D986}" dt="2020-04-12T18:46:14.714" v="9"/>
        <pc:sldMkLst>
          <pc:docMk/>
          <pc:sldMk cId="774212409" sldId="284"/>
        </pc:sldMkLst>
      </pc:sldChg>
      <pc:sldChg chg="modTransition">
        <pc:chgData name="Juan Gonzalez" userId="dc5205f6-09ca-4005-a317-8779d6ffe588" providerId="ADAL" clId="{9111834E-AB8A-4FB6-9398-28B30D72D986}" dt="2020-04-12T18:46:14.714" v="9"/>
        <pc:sldMkLst>
          <pc:docMk/>
          <pc:sldMk cId="3726613380" sldId="285"/>
        </pc:sldMkLst>
      </pc:sldChg>
      <pc:sldChg chg="modTransition">
        <pc:chgData name="Juan Gonzalez" userId="dc5205f6-09ca-4005-a317-8779d6ffe588" providerId="ADAL" clId="{9111834E-AB8A-4FB6-9398-28B30D72D986}" dt="2020-04-12T18:46:14.714" v="9"/>
        <pc:sldMkLst>
          <pc:docMk/>
          <pc:sldMk cId="3847207116" sldId="286"/>
        </pc:sldMkLst>
      </pc:sldChg>
      <pc:sldChg chg="modTransition">
        <pc:chgData name="Juan Gonzalez" userId="dc5205f6-09ca-4005-a317-8779d6ffe588" providerId="ADAL" clId="{9111834E-AB8A-4FB6-9398-28B30D72D986}" dt="2020-04-12T18:46:14.714" v="9"/>
        <pc:sldMkLst>
          <pc:docMk/>
          <pc:sldMk cId="4083102917" sldId="292"/>
        </pc:sldMkLst>
      </pc:sldChg>
      <pc:sldChg chg="modTransition">
        <pc:chgData name="Juan Gonzalez" userId="dc5205f6-09ca-4005-a317-8779d6ffe588" providerId="ADAL" clId="{9111834E-AB8A-4FB6-9398-28B30D72D986}" dt="2020-04-12T18:46:14.714" v="9"/>
        <pc:sldMkLst>
          <pc:docMk/>
          <pc:sldMk cId="4169556727" sldId="293"/>
        </pc:sldMkLst>
      </pc:sldChg>
      <pc:sldChg chg="modTransition">
        <pc:chgData name="Juan Gonzalez" userId="dc5205f6-09ca-4005-a317-8779d6ffe588" providerId="ADAL" clId="{9111834E-AB8A-4FB6-9398-28B30D72D986}" dt="2020-04-12T18:46:14.714" v="9"/>
        <pc:sldMkLst>
          <pc:docMk/>
          <pc:sldMk cId="3983957883" sldId="294"/>
        </pc:sldMkLst>
      </pc:sldChg>
      <pc:sldChg chg="modTransition">
        <pc:chgData name="Juan Gonzalez" userId="dc5205f6-09ca-4005-a317-8779d6ffe588" providerId="ADAL" clId="{9111834E-AB8A-4FB6-9398-28B30D72D986}" dt="2020-04-12T18:46:14.714" v="9"/>
        <pc:sldMkLst>
          <pc:docMk/>
          <pc:sldMk cId="420365146" sldId="295"/>
        </pc:sldMkLst>
      </pc:sldChg>
      <pc:sldChg chg="modTransition">
        <pc:chgData name="Juan Gonzalez" userId="dc5205f6-09ca-4005-a317-8779d6ffe588" providerId="ADAL" clId="{9111834E-AB8A-4FB6-9398-28B30D72D986}" dt="2020-04-12T18:46:14.714" v="9"/>
        <pc:sldMkLst>
          <pc:docMk/>
          <pc:sldMk cId="2796709385" sldId="296"/>
        </pc:sldMkLst>
      </pc:sldChg>
      <pc:sldChg chg="ord modTransition">
        <pc:chgData name="Juan Gonzalez" userId="dc5205f6-09ca-4005-a317-8779d6ffe588" providerId="ADAL" clId="{9111834E-AB8A-4FB6-9398-28B30D72D986}" dt="2020-04-12T21:52:02.428" v="148"/>
        <pc:sldMkLst>
          <pc:docMk/>
          <pc:sldMk cId="1778576103" sldId="297"/>
        </pc:sldMkLst>
      </pc:sldChg>
      <pc:sldChg chg="modTransition">
        <pc:chgData name="Juan Gonzalez" userId="dc5205f6-09ca-4005-a317-8779d6ffe588" providerId="ADAL" clId="{9111834E-AB8A-4FB6-9398-28B30D72D986}" dt="2020-04-12T18:46:14.714" v="9"/>
        <pc:sldMkLst>
          <pc:docMk/>
          <pc:sldMk cId="4115754253" sldId="298"/>
        </pc:sldMkLst>
      </pc:sldChg>
      <pc:sldChg chg="modTransition">
        <pc:chgData name="Juan Gonzalez" userId="dc5205f6-09ca-4005-a317-8779d6ffe588" providerId="ADAL" clId="{9111834E-AB8A-4FB6-9398-28B30D72D986}" dt="2020-04-12T18:46:14.714" v="9"/>
        <pc:sldMkLst>
          <pc:docMk/>
          <pc:sldMk cId="2811616876" sldId="299"/>
        </pc:sldMkLst>
      </pc:sldChg>
      <pc:sldChg chg="del">
        <pc:chgData name="Juan Gonzalez" userId="dc5205f6-09ca-4005-a317-8779d6ffe588" providerId="ADAL" clId="{9111834E-AB8A-4FB6-9398-28B30D72D986}" dt="2020-04-11T18:34:07.350" v="3" actId="2696"/>
        <pc:sldMkLst>
          <pc:docMk/>
          <pc:sldMk cId="3468844998" sldId="300"/>
        </pc:sldMkLst>
      </pc:sldChg>
      <pc:sldChg chg="modTransition">
        <pc:chgData name="Juan Gonzalez" userId="dc5205f6-09ca-4005-a317-8779d6ffe588" providerId="ADAL" clId="{9111834E-AB8A-4FB6-9398-28B30D72D986}" dt="2020-04-12T18:46:14.714" v="9"/>
        <pc:sldMkLst>
          <pc:docMk/>
          <pc:sldMk cId="3044204437" sldId="301"/>
        </pc:sldMkLst>
      </pc:sldChg>
      <pc:sldChg chg="modTransition">
        <pc:chgData name="Juan Gonzalez" userId="dc5205f6-09ca-4005-a317-8779d6ffe588" providerId="ADAL" clId="{9111834E-AB8A-4FB6-9398-28B30D72D986}" dt="2020-04-12T18:46:14.714" v="9"/>
        <pc:sldMkLst>
          <pc:docMk/>
          <pc:sldMk cId="1779616258" sldId="302"/>
        </pc:sldMkLst>
      </pc:sldChg>
      <pc:sldChg chg="del modTransition">
        <pc:chgData name="Juan Gonzalez" userId="dc5205f6-09ca-4005-a317-8779d6ffe588" providerId="ADAL" clId="{9111834E-AB8A-4FB6-9398-28B30D72D986}" dt="2020-04-12T20:30:52.408" v="70" actId="2696"/>
        <pc:sldMkLst>
          <pc:docMk/>
          <pc:sldMk cId="1881061109" sldId="303"/>
        </pc:sldMkLst>
      </pc:sldChg>
      <pc:sldChg chg="modTransition">
        <pc:chgData name="Juan Gonzalez" userId="dc5205f6-09ca-4005-a317-8779d6ffe588" providerId="ADAL" clId="{9111834E-AB8A-4FB6-9398-28B30D72D986}" dt="2020-04-12T18:46:14.714" v="9"/>
        <pc:sldMkLst>
          <pc:docMk/>
          <pc:sldMk cId="2024213944" sldId="304"/>
        </pc:sldMkLst>
      </pc:sldChg>
      <pc:sldChg chg="modTransition">
        <pc:chgData name="Juan Gonzalez" userId="dc5205f6-09ca-4005-a317-8779d6ffe588" providerId="ADAL" clId="{9111834E-AB8A-4FB6-9398-28B30D72D986}" dt="2020-04-12T18:46:14.714" v="9"/>
        <pc:sldMkLst>
          <pc:docMk/>
          <pc:sldMk cId="1603284884" sldId="305"/>
        </pc:sldMkLst>
      </pc:sldChg>
      <pc:sldChg chg="modTransition">
        <pc:chgData name="Juan Gonzalez" userId="dc5205f6-09ca-4005-a317-8779d6ffe588" providerId="ADAL" clId="{9111834E-AB8A-4FB6-9398-28B30D72D986}" dt="2020-04-12T18:46:14.714" v="9"/>
        <pc:sldMkLst>
          <pc:docMk/>
          <pc:sldMk cId="3597432597" sldId="306"/>
        </pc:sldMkLst>
      </pc:sldChg>
      <pc:sldChg chg="modTransition">
        <pc:chgData name="Juan Gonzalez" userId="dc5205f6-09ca-4005-a317-8779d6ffe588" providerId="ADAL" clId="{9111834E-AB8A-4FB6-9398-28B30D72D986}" dt="2020-04-12T18:46:14.714" v="9"/>
        <pc:sldMkLst>
          <pc:docMk/>
          <pc:sldMk cId="2493097759" sldId="307"/>
        </pc:sldMkLst>
      </pc:sldChg>
      <pc:sldChg chg="addSp delSp modSp modTransition">
        <pc:chgData name="Juan Gonzalez" userId="dc5205f6-09ca-4005-a317-8779d6ffe588" providerId="ADAL" clId="{9111834E-AB8A-4FB6-9398-28B30D72D986}" dt="2020-04-12T21:50:52.821" v="146" actId="13926"/>
        <pc:sldMkLst>
          <pc:docMk/>
          <pc:sldMk cId="2396402012" sldId="308"/>
        </pc:sldMkLst>
        <pc:spChg chg="mod">
          <ac:chgData name="Juan Gonzalez" userId="dc5205f6-09ca-4005-a317-8779d6ffe588" providerId="ADAL" clId="{9111834E-AB8A-4FB6-9398-28B30D72D986}" dt="2020-04-12T18:58:54.574" v="66" actId="14100"/>
          <ac:spMkLst>
            <pc:docMk/>
            <pc:sldMk cId="2396402012" sldId="308"/>
            <ac:spMk id="2" creationId="{8105A655-AAEB-4FD5-9489-625FF6EA0D9B}"/>
          </ac:spMkLst>
        </pc:spChg>
        <pc:spChg chg="add del mod">
          <ac:chgData name="Juan Gonzalez" userId="dc5205f6-09ca-4005-a317-8779d6ffe588" providerId="ADAL" clId="{9111834E-AB8A-4FB6-9398-28B30D72D986}" dt="2020-04-12T18:57:58.486" v="43" actId="478"/>
          <ac:spMkLst>
            <pc:docMk/>
            <pc:sldMk cId="2396402012" sldId="308"/>
            <ac:spMk id="5" creationId="{4A8FBD57-7AB8-4109-B349-F85146C22FDF}"/>
          </ac:spMkLst>
        </pc:spChg>
        <pc:spChg chg="add del mod">
          <ac:chgData name="Juan Gonzalez" userId="dc5205f6-09ca-4005-a317-8779d6ffe588" providerId="ADAL" clId="{9111834E-AB8A-4FB6-9398-28B30D72D986}" dt="2020-04-12T18:54:23.236" v="11" actId="478"/>
          <ac:spMkLst>
            <pc:docMk/>
            <pc:sldMk cId="2396402012" sldId="308"/>
            <ac:spMk id="6" creationId="{6A6CABCF-7B78-4C38-89BA-EB1D0DBFC6DD}"/>
          </ac:spMkLst>
        </pc:spChg>
        <pc:spChg chg="add del mod">
          <ac:chgData name="Juan Gonzalez" userId="dc5205f6-09ca-4005-a317-8779d6ffe588" providerId="ADAL" clId="{9111834E-AB8A-4FB6-9398-28B30D72D986}" dt="2020-04-12T18:57:58.927" v="44" actId="14100"/>
          <ac:spMkLst>
            <pc:docMk/>
            <pc:sldMk cId="2396402012" sldId="308"/>
            <ac:spMk id="7" creationId="{80AA6F78-8E85-475D-839C-0C5A549C942B}"/>
          </ac:spMkLst>
        </pc:spChg>
        <pc:graphicFrameChg chg="mod modGraphic">
          <ac:chgData name="Juan Gonzalez" userId="dc5205f6-09ca-4005-a317-8779d6ffe588" providerId="ADAL" clId="{9111834E-AB8A-4FB6-9398-28B30D72D986}" dt="2020-04-12T21:50:52.821" v="146" actId="13926"/>
          <ac:graphicFrameMkLst>
            <pc:docMk/>
            <pc:sldMk cId="2396402012" sldId="308"/>
            <ac:graphicFrameMk id="4" creationId="{19CFC26C-8C11-4CA8-A263-757DF06AAC44}"/>
          </ac:graphicFrameMkLst>
        </pc:graphicFrameChg>
        <pc:graphicFrameChg chg="add del mod modGraphic">
          <ac:chgData name="Juan Gonzalez" userId="dc5205f6-09ca-4005-a317-8779d6ffe588" providerId="ADAL" clId="{9111834E-AB8A-4FB6-9398-28B30D72D986}" dt="2020-04-12T18:55:03.962" v="12" actId="478"/>
          <ac:graphicFrameMkLst>
            <pc:docMk/>
            <pc:sldMk cId="2396402012" sldId="308"/>
            <ac:graphicFrameMk id="4" creationId="{2E1AA640-4108-4370-824B-4FCA0A8D1A1A}"/>
          </ac:graphicFrameMkLst>
        </pc:graphicFrameChg>
        <pc:picChg chg="del">
          <ac:chgData name="Juan Gonzalez" userId="dc5205f6-09ca-4005-a317-8779d6ffe588" providerId="ADAL" clId="{9111834E-AB8A-4FB6-9398-28B30D72D986}" dt="2020-04-11T18:04:27.986" v="0" actId="478"/>
          <ac:picMkLst>
            <pc:docMk/>
            <pc:sldMk cId="2396402012" sldId="308"/>
            <ac:picMk id="5" creationId="{7AD74113-65C5-4B16-8995-E38C4143FDF9}"/>
          </ac:picMkLst>
        </pc:picChg>
      </pc:sldChg>
      <pc:sldChg chg="modTransition">
        <pc:chgData name="Juan Gonzalez" userId="dc5205f6-09ca-4005-a317-8779d6ffe588" providerId="ADAL" clId="{9111834E-AB8A-4FB6-9398-28B30D72D986}" dt="2020-04-12T18:46:14.714" v="9"/>
        <pc:sldMkLst>
          <pc:docMk/>
          <pc:sldMk cId="1822170257" sldId="309"/>
        </pc:sldMkLst>
      </pc:sldChg>
      <pc:sldChg chg="modTransition">
        <pc:chgData name="Juan Gonzalez" userId="dc5205f6-09ca-4005-a317-8779d6ffe588" providerId="ADAL" clId="{9111834E-AB8A-4FB6-9398-28B30D72D986}" dt="2020-04-12T18:46:14.714" v="9"/>
        <pc:sldMkLst>
          <pc:docMk/>
          <pc:sldMk cId="3511265321" sldId="310"/>
        </pc:sldMkLst>
      </pc:sldChg>
      <pc:sldChg chg="modTransition">
        <pc:chgData name="Juan Gonzalez" userId="dc5205f6-09ca-4005-a317-8779d6ffe588" providerId="ADAL" clId="{9111834E-AB8A-4FB6-9398-28B30D72D986}" dt="2020-04-12T18:46:14.714" v="9"/>
        <pc:sldMkLst>
          <pc:docMk/>
          <pc:sldMk cId="1626255315" sldId="311"/>
        </pc:sldMkLst>
      </pc:sldChg>
      <pc:sldChg chg="modTransition">
        <pc:chgData name="Juan Gonzalez" userId="dc5205f6-09ca-4005-a317-8779d6ffe588" providerId="ADAL" clId="{9111834E-AB8A-4FB6-9398-28B30D72D986}" dt="2020-04-12T18:46:14.714" v="9"/>
        <pc:sldMkLst>
          <pc:docMk/>
          <pc:sldMk cId="308540710" sldId="312"/>
        </pc:sldMkLst>
      </pc:sldChg>
      <pc:sldChg chg="modTransition">
        <pc:chgData name="Juan Gonzalez" userId="dc5205f6-09ca-4005-a317-8779d6ffe588" providerId="ADAL" clId="{9111834E-AB8A-4FB6-9398-28B30D72D986}" dt="2020-04-12T18:46:14.714" v="9"/>
        <pc:sldMkLst>
          <pc:docMk/>
          <pc:sldMk cId="1089271642" sldId="313"/>
        </pc:sldMkLst>
      </pc:sldChg>
      <pc:sldChg chg="modTransition">
        <pc:chgData name="Juan Gonzalez" userId="dc5205f6-09ca-4005-a317-8779d6ffe588" providerId="ADAL" clId="{9111834E-AB8A-4FB6-9398-28B30D72D986}" dt="2020-04-12T18:46:14.714" v="9"/>
        <pc:sldMkLst>
          <pc:docMk/>
          <pc:sldMk cId="2765430196" sldId="314"/>
        </pc:sldMkLst>
      </pc:sldChg>
      <pc:sldChg chg="modTransition">
        <pc:chgData name="Juan Gonzalez" userId="dc5205f6-09ca-4005-a317-8779d6ffe588" providerId="ADAL" clId="{9111834E-AB8A-4FB6-9398-28B30D72D986}" dt="2020-04-12T18:46:14.714" v="9"/>
        <pc:sldMkLst>
          <pc:docMk/>
          <pc:sldMk cId="2754761925" sldId="316"/>
        </pc:sldMkLst>
      </pc:sldChg>
      <pc:sldChg chg="modTransition">
        <pc:chgData name="Juan Gonzalez" userId="dc5205f6-09ca-4005-a317-8779d6ffe588" providerId="ADAL" clId="{9111834E-AB8A-4FB6-9398-28B30D72D986}" dt="2020-04-12T18:46:14.714" v="9"/>
        <pc:sldMkLst>
          <pc:docMk/>
          <pc:sldMk cId="256842000" sldId="317"/>
        </pc:sldMkLst>
      </pc:sldChg>
      <pc:sldChg chg="modTransition">
        <pc:chgData name="Juan Gonzalez" userId="dc5205f6-09ca-4005-a317-8779d6ffe588" providerId="ADAL" clId="{9111834E-AB8A-4FB6-9398-28B30D72D986}" dt="2020-04-12T18:46:14.714" v="9"/>
        <pc:sldMkLst>
          <pc:docMk/>
          <pc:sldMk cId="3917501078" sldId="318"/>
        </pc:sldMkLst>
      </pc:sldChg>
      <pc:sldChg chg="addSp delSp modSp add ord">
        <pc:chgData name="Juan Gonzalez" userId="dc5205f6-09ca-4005-a317-8779d6ffe588" providerId="ADAL" clId="{9111834E-AB8A-4FB6-9398-28B30D72D986}" dt="2020-04-13T22:21:57.533" v="149"/>
        <pc:sldMkLst>
          <pc:docMk/>
          <pc:sldMk cId="982571429" sldId="319"/>
        </pc:sldMkLst>
        <pc:spChg chg="del">
          <ac:chgData name="Juan Gonzalez" userId="dc5205f6-09ca-4005-a317-8779d6ffe588" providerId="ADAL" clId="{9111834E-AB8A-4FB6-9398-28B30D72D986}" dt="2020-04-12T20:32:20.931" v="72" actId="478"/>
          <ac:spMkLst>
            <pc:docMk/>
            <pc:sldMk cId="982571429" sldId="319"/>
            <ac:spMk id="2" creationId="{70D2A21D-5522-4871-972D-440B9425EBE9}"/>
          </ac:spMkLst>
        </pc:spChg>
        <pc:spChg chg="add del">
          <ac:chgData name="Juan Gonzalez" userId="dc5205f6-09ca-4005-a317-8779d6ffe588" providerId="ADAL" clId="{9111834E-AB8A-4FB6-9398-28B30D72D986}" dt="2020-04-12T20:32:23.382" v="74"/>
          <ac:spMkLst>
            <pc:docMk/>
            <pc:sldMk cId="982571429" sldId="319"/>
            <ac:spMk id="3" creationId="{45D9C9C4-05AF-4495-B71F-B4B7CF55AA68}"/>
          </ac:spMkLst>
        </pc:spChg>
        <pc:spChg chg="add mod">
          <ac:chgData name="Juan Gonzalez" userId="dc5205f6-09ca-4005-a317-8779d6ffe588" providerId="ADAL" clId="{9111834E-AB8A-4FB6-9398-28B30D72D986}" dt="2020-04-12T20:32:43.327" v="104" actId="20577"/>
          <ac:spMkLst>
            <pc:docMk/>
            <pc:sldMk cId="982571429" sldId="319"/>
            <ac:spMk id="5" creationId="{BD7A167D-7D5D-4206-8183-CCC9F6785DD1}"/>
          </ac:spMkLst>
        </pc:spChg>
        <pc:graphicFrameChg chg="add del mod">
          <ac:chgData name="Juan Gonzalez" userId="dc5205f6-09ca-4005-a317-8779d6ffe588" providerId="ADAL" clId="{9111834E-AB8A-4FB6-9398-28B30D72D986}" dt="2020-04-12T20:32:23.382" v="74"/>
          <ac:graphicFrameMkLst>
            <pc:docMk/>
            <pc:sldMk cId="982571429" sldId="319"/>
            <ac:graphicFrameMk id="4" creationId="{8CECD50B-E959-474C-9C97-DFC95E22F3B6}"/>
          </ac:graphicFrameMkLst>
        </pc:graphicFrameChg>
      </pc:sldChg>
    </pc:docChg>
  </pc:docChgLst>
  <pc:docChgLst>
    <pc:chgData clId="Web-{0865E550-31AE-69FC-E6B9-B6C2375D664A}"/>
    <pc:docChg chg="modSld">
      <pc:chgData name="" userId="" providerId="" clId="Web-{0865E550-31AE-69FC-E6B9-B6C2375D664A}" dt="2020-04-12T14:29:28.704" v="1" actId="20577"/>
      <pc:docMkLst>
        <pc:docMk/>
      </pc:docMkLst>
      <pc:sldChg chg="modSp">
        <pc:chgData name="" userId="" providerId="" clId="Web-{0865E550-31AE-69FC-E6B9-B6C2375D664A}" dt="2020-04-12T14:29:28.689" v="0" actId="20577"/>
        <pc:sldMkLst>
          <pc:docMk/>
          <pc:sldMk cId="3511265321" sldId="310"/>
        </pc:sldMkLst>
        <pc:spChg chg="mod">
          <ac:chgData name="" userId="" providerId="" clId="Web-{0865E550-31AE-69FC-E6B9-B6C2375D664A}" dt="2020-04-12T14:29:28.689" v="0" actId="20577"/>
          <ac:spMkLst>
            <pc:docMk/>
            <pc:sldMk cId="3511265321" sldId="310"/>
            <ac:spMk id="3" creationId="{07369340-5801-43D0-BE13-A40A30AC9183}"/>
          </ac:spMkLst>
        </pc:spChg>
      </pc:sldChg>
    </pc:docChg>
  </pc:docChgLst>
  <pc:docChgLst>
    <pc:chgData name="Kevin Landau" userId="S::landauk-18@knights.ucf.edu::de408192-cdb5-4d4c-a474-fe5c985f37e0" providerId="AD" clId="Web-{1D1AAA8E-D3E9-9382-AF5D-C015C821A441}"/>
    <pc:docChg chg="modSld">
      <pc:chgData name="Kevin Landau" userId="S::landauk-18@knights.ucf.edu::de408192-cdb5-4d4c-a474-fe5c985f37e0" providerId="AD" clId="Web-{1D1AAA8E-D3E9-9382-AF5D-C015C821A441}" dt="2020-04-12T18:55:29.556" v="7" actId="20577"/>
      <pc:docMkLst>
        <pc:docMk/>
      </pc:docMkLst>
      <pc:sldChg chg="addSp delSp modSp">
        <pc:chgData name="Kevin Landau" userId="S::landauk-18@knights.ucf.edu::de408192-cdb5-4d4c-a474-fe5c985f37e0" providerId="AD" clId="Web-{1D1AAA8E-D3E9-9382-AF5D-C015C821A441}" dt="2020-04-12T18:52:36.378" v="3"/>
        <pc:sldMkLst>
          <pc:docMk/>
          <pc:sldMk cId="2396402012" sldId="308"/>
        </pc:sldMkLst>
        <pc:spChg chg="add del mod">
          <ac:chgData name="Kevin Landau" userId="S::landauk-18@knights.ucf.edu::de408192-cdb5-4d4c-a474-fe5c985f37e0" providerId="AD" clId="Web-{1D1AAA8E-D3E9-9382-AF5D-C015C821A441}" dt="2020-04-12T18:52:36.378" v="3"/>
          <ac:spMkLst>
            <pc:docMk/>
            <pc:sldMk cId="2396402012" sldId="308"/>
            <ac:spMk id="5" creationId="{298B7A95-7DBB-4443-A385-EF247D91AE44}"/>
          </ac:spMkLst>
        </pc:spChg>
        <pc:graphicFrameChg chg="add del mod modGraphic">
          <ac:chgData name="Kevin Landau" userId="S::landauk-18@knights.ucf.edu::de408192-cdb5-4d4c-a474-fe5c985f37e0" providerId="AD" clId="Web-{1D1AAA8E-D3E9-9382-AF5D-C015C821A441}" dt="2020-04-12T18:52:36.378" v="3"/>
          <ac:graphicFrameMkLst>
            <pc:docMk/>
            <pc:sldMk cId="2396402012" sldId="308"/>
            <ac:graphicFrameMk id="4" creationId="{2E1AA640-4108-4370-824B-4FCA0A8D1A1A}"/>
          </ac:graphicFrameMkLst>
        </pc:graphicFrameChg>
      </pc:sldChg>
      <pc:sldChg chg="modSp">
        <pc:chgData name="Kevin Landau" userId="S::landauk-18@knights.ucf.edu::de408192-cdb5-4d4c-a474-fe5c985f37e0" providerId="AD" clId="Web-{1D1AAA8E-D3E9-9382-AF5D-C015C821A441}" dt="2020-04-12T18:55:29.540" v="6" actId="20577"/>
        <pc:sldMkLst>
          <pc:docMk/>
          <pc:sldMk cId="1822170257" sldId="309"/>
        </pc:sldMkLst>
        <pc:spChg chg="mod">
          <ac:chgData name="Kevin Landau" userId="S::landauk-18@knights.ucf.edu::de408192-cdb5-4d4c-a474-fe5c985f37e0" providerId="AD" clId="Web-{1D1AAA8E-D3E9-9382-AF5D-C015C821A441}" dt="2020-04-12T18:55:29.540" v="6" actId="20577"/>
          <ac:spMkLst>
            <pc:docMk/>
            <pc:sldMk cId="1822170257" sldId="309"/>
            <ac:spMk id="3" creationId="{7A0981B6-89F6-4539-8B5E-3CE8B9195F20}"/>
          </ac:spMkLst>
        </pc:spChg>
      </pc:sldChg>
    </pc:docChg>
  </pc:docChgLst>
  <pc:docChgLst>
    <pc:chgData name="Kevin Landau" userId="S::landauk-18@knights.ucf.edu::de408192-cdb5-4d4c-a474-fe5c985f37e0" providerId="AD" clId="Web-{37FAD799-3548-E9EB-D6DC-69A7D6D2C1E9}"/>
    <pc:docChg chg="modSld">
      <pc:chgData name="Kevin Landau" userId="S::landauk-18@knights.ucf.edu::de408192-cdb5-4d4c-a474-fe5c985f37e0" providerId="AD" clId="Web-{37FAD799-3548-E9EB-D6DC-69A7D6D2C1E9}" dt="2020-04-13T19:19:58.876" v="147" actId="14100"/>
      <pc:docMkLst>
        <pc:docMk/>
      </pc:docMkLst>
      <pc:sldChg chg="modSp">
        <pc:chgData name="Kevin Landau" userId="S::landauk-18@knights.ucf.edu::de408192-cdb5-4d4c-a474-fe5c985f37e0" providerId="AD" clId="Web-{37FAD799-3548-E9EB-D6DC-69A7D6D2C1E9}" dt="2020-04-13T18:19:24.805" v="123" actId="20577"/>
        <pc:sldMkLst>
          <pc:docMk/>
          <pc:sldMk cId="4115754253" sldId="298"/>
        </pc:sldMkLst>
        <pc:spChg chg="mod">
          <ac:chgData name="Kevin Landau" userId="S::landauk-18@knights.ucf.edu::de408192-cdb5-4d4c-a474-fe5c985f37e0" providerId="AD" clId="Web-{37FAD799-3548-E9EB-D6DC-69A7D6D2C1E9}" dt="2020-04-13T18:19:24.805" v="123" actId="20577"/>
          <ac:spMkLst>
            <pc:docMk/>
            <pc:sldMk cId="4115754253" sldId="298"/>
            <ac:spMk id="3" creationId="{FE25947F-3E45-479F-BCE0-9083EA4C6CBB}"/>
          </ac:spMkLst>
        </pc:spChg>
      </pc:sldChg>
      <pc:sldChg chg="addSp delSp modSp">
        <pc:chgData name="Kevin Landau" userId="S::landauk-18@knights.ucf.edu::de408192-cdb5-4d4c-a474-fe5c985f37e0" providerId="AD" clId="Web-{37FAD799-3548-E9EB-D6DC-69A7D6D2C1E9}" dt="2020-04-13T19:19:58.876" v="147" actId="14100"/>
        <pc:sldMkLst>
          <pc:docMk/>
          <pc:sldMk cId="3044204437" sldId="301"/>
        </pc:sldMkLst>
        <pc:spChg chg="add del mod">
          <ac:chgData name="Kevin Landau" userId="S::landauk-18@knights.ucf.edu::de408192-cdb5-4d4c-a474-fe5c985f37e0" providerId="AD" clId="Web-{37FAD799-3548-E9EB-D6DC-69A7D6D2C1E9}" dt="2020-04-13T18:12:26.570" v="116"/>
          <ac:spMkLst>
            <pc:docMk/>
            <pc:sldMk cId="3044204437" sldId="301"/>
            <ac:spMk id="4" creationId="{DE187B2A-1484-4AC6-A91A-C9D120F1E00D}"/>
          </ac:spMkLst>
        </pc:spChg>
        <pc:picChg chg="add del mod">
          <ac:chgData name="Kevin Landau" userId="S::landauk-18@knights.ucf.edu::de408192-cdb5-4d4c-a474-fe5c985f37e0" providerId="AD" clId="Web-{37FAD799-3548-E9EB-D6DC-69A7D6D2C1E9}" dt="2020-04-13T19:18:17.576" v="142"/>
          <ac:picMkLst>
            <pc:docMk/>
            <pc:sldMk cId="3044204437" sldId="301"/>
            <ac:picMk id="4" creationId="{9ED4D0DF-0049-4E27-88B5-C32EA5C875E1}"/>
          </ac:picMkLst>
        </pc:picChg>
        <pc:picChg chg="del">
          <ac:chgData name="Kevin Landau" userId="S::landauk-18@knights.ucf.edu::de408192-cdb5-4d4c-a474-fe5c985f37e0" providerId="AD" clId="Web-{37FAD799-3548-E9EB-D6DC-69A7D6D2C1E9}" dt="2020-04-13T19:17:49.513" v="134"/>
          <ac:picMkLst>
            <pc:docMk/>
            <pc:sldMk cId="3044204437" sldId="301"/>
            <ac:picMk id="6" creationId="{F57A61EA-76DD-4507-AB23-C5795023AA01}"/>
          </ac:picMkLst>
        </pc:picChg>
        <pc:picChg chg="add mod">
          <ac:chgData name="Kevin Landau" userId="S::landauk-18@knights.ucf.edu::de408192-cdb5-4d4c-a474-fe5c985f37e0" providerId="AD" clId="Web-{37FAD799-3548-E9EB-D6DC-69A7D6D2C1E9}" dt="2020-04-13T19:19:58.876" v="147" actId="14100"/>
          <ac:picMkLst>
            <pc:docMk/>
            <pc:sldMk cId="3044204437" sldId="301"/>
            <ac:picMk id="7" creationId="{70C3E6F6-6003-4185-84EB-D1041CBBBE6F}"/>
          </ac:picMkLst>
        </pc:picChg>
      </pc:sldChg>
      <pc:sldChg chg="addSp delSp modSp">
        <pc:chgData name="Kevin Landau" userId="S::landauk-18@knights.ucf.edu::de408192-cdb5-4d4c-a474-fe5c985f37e0" providerId="AD" clId="Web-{37FAD799-3548-E9EB-D6DC-69A7D6D2C1E9}" dt="2020-04-13T19:08:13.574" v="133" actId="14100"/>
        <pc:sldMkLst>
          <pc:docMk/>
          <pc:sldMk cId="1779616258" sldId="302"/>
        </pc:sldMkLst>
        <pc:picChg chg="mod">
          <ac:chgData name="Kevin Landau" userId="S::landauk-18@knights.ucf.edu::de408192-cdb5-4d4c-a474-fe5c985f37e0" providerId="AD" clId="Web-{37FAD799-3548-E9EB-D6DC-69A7D6D2C1E9}" dt="2020-04-13T19:08:13.574" v="133" actId="14100"/>
          <ac:picMkLst>
            <pc:docMk/>
            <pc:sldMk cId="1779616258" sldId="302"/>
            <ac:picMk id="4" creationId="{62682D0A-ADFC-434C-B375-C78F85CE647C}"/>
          </ac:picMkLst>
        </pc:picChg>
        <pc:picChg chg="add del mod">
          <ac:chgData name="Kevin Landau" userId="S::landauk-18@knights.ucf.edu::de408192-cdb5-4d4c-a474-fe5c985f37e0" providerId="AD" clId="Web-{37FAD799-3548-E9EB-D6DC-69A7D6D2C1E9}" dt="2020-04-13T19:08:09.590" v="132"/>
          <ac:picMkLst>
            <pc:docMk/>
            <pc:sldMk cId="1779616258" sldId="302"/>
            <ac:picMk id="5" creationId="{11EE909A-5272-4BC7-B1D4-8E3B1605FC73}"/>
          </ac:picMkLst>
        </pc:picChg>
      </pc:sldChg>
    </pc:docChg>
  </pc:docChgLst>
  <pc:docChgLst>
    <pc:chgData name="Juan Gonzalez" userId="S::jgonzalez45@knights.ucf.edu::dc5205f6-09ca-4005-a317-8779d6ffe588" providerId="AD" clId="Web-{FFA6CF9F-2D91-7B3C-812D-F481BC75C1D1}"/>
    <pc:docChg chg="modSld">
      <pc:chgData name="Juan Gonzalez" userId="S::jgonzalez45@knights.ucf.edu::dc5205f6-09ca-4005-a317-8779d6ffe588" providerId="AD" clId="Web-{FFA6CF9F-2D91-7B3C-812D-F481BC75C1D1}" dt="2020-04-12T15:13:36.388" v="78"/>
      <pc:docMkLst>
        <pc:docMk/>
      </pc:docMkLst>
      <pc:sldChg chg="addSp delSp modSp">
        <pc:chgData name="Juan Gonzalez" userId="S::jgonzalez45@knights.ucf.edu::dc5205f6-09ca-4005-a317-8779d6ffe588" providerId="AD" clId="Web-{FFA6CF9F-2D91-7B3C-812D-F481BC75C1D1}" dt="2020-04-12T15:05:59.617" v="7" actId="14100"/>
        <pc:sldMkLst>
          <pc:docMk/>
          <pc:sldMk cId="312503680" sldId="274"/>
        </pc:sldMkLst>
        <pc:spChg chg="add del mod">
          <ac:chgData name="Juan Gonzalez" userId="S::jgonzalez45@knights.ucf.edu::dc5205f6-09ca-4005-a317-8779d6ffe588" providerId="AD" clId="Web-{FFA6CF9F-2D91-7B3C-812D-F481BC75C1D1}" dt="2020-04-12T15:05:17.148" v="1"/>
          <ac:spMkLst>
            <pc:docMk/>
            <pc:sldMk cId="312503680" sldId="274"/>
            <ac:spMk id="4" creationId="{416ADE2B-ACB4-49D4-8C61-786BD1E04F55}"/>
          </ac:spMkLst>
        </pc:spChg>
        <pc:picChg chg="add mod ord">
          <ac:chgData name="Juan Gonzalez" userId="S::jgonzalez45@knights.ucf.edu::dc5205f6-09ca-4005-a317-8779d6ffe588" providerId="AD" clId="Web-{FFA6CF9F-2D91-7B3C-812D-F481BC75C1D1}" dt="2020-04-12T15:05:59.617" v="7" actId="14100"/>
          <ac:picMkLst>
            <pc:docMk/>
            <pc:sldMk cId="312503680" sldId="274"/>
            <ac:picMk id="5" creationId="{519E4755-DBCC-4C68-B7BB-B075BF57FC0F}"/>
          </ac:picMkLst>
        </pc:picChg>
        <pc:picChg chg="del">
          <ac:chgData name="Juan Gonzalez" userId="S::jgonzalez45@knights.ucf.edu::dc5205f6-09ca-4005-a317-8779d6ffe588" providerId="AD" clId="Web-{FFA6CF9F-2D91-7B3C-812D-F481BC75C1D1}" dt="2020-04-12T14:57:03.098" v="0"/>
          <ac:picMkLst>
            <pc:docMk/>
            <pc:sldMk cId="312503680" sldId="274"/>
            <ac:picMk id="7" creationId="{D436F837-04F8-4B7E-B71A-E63A46E243C9}"/>
          </ac:picMkLst>
        </pc:picChg>
      </pc:sldChg>
      <pc:sldChg chg="modSp">
        <pc:chgData name="Juan Gonzalez" userId="S::jgonzalez45@knights.ucf.edu::dc5205f6-09ca-4005-a317-8779d6ffe588" providerId="AD" clId="Web-{FFA6CF9F-2D91-7B3C-812D-F481BC75C1D1}" dt="2020-04-12T15:08:48.855" v="65" actId="20577"/>
        <pc:sldMkLst>
          <pc:docMk/>
          <pc:sldMk cId="1124251850" sldId="276"/>
        </pc:sldMkLst>
        <pc:spChg chg="mod">
          <ac:chgData name="Juan Gonzalez" userId="S::jgonzalez45@knights.ucf.edu::dc5205f6-09ca-4005-a317-8779d6ffe588" providerId="AD" clId="Web-{FFA6CF9F-2D91-7B3C-812D-F481BC75C1D1}" dt="2020-04-12T15:08:48.855" v="65" actId="20577"/>
          <ac:spMkLst>
            <pc:docMk/>
            <pc:sldMk cId="1124251850" sldId="276"/>
            <ac:spMk id="6" creationId="{43FEF183-47B5-4DEC-B046-6DC6504369B3}"/>
          </ac:spMkLst>
        </pc:spChg>
      </pc:sldChg>
      <pc:sldChg chg="modSp">
        <pc:chgData name="Juan Gonzalez" userId="S::jgonzalez45@knights.ucf.edu::dc5205f6-09ca-4005-a317-8779d6ffe588" providerId="AD" clId="Web-{FFA6CF9F-2D91-7B3C-812D-F481BC75C1D1}" dt="2020-04-12T15:13:36.388" v="78"/>
        <pc:sldMkLst>
          <pc:docMk/>
          <pc:sldMk cId="2396402012" sldId="308"/>
        </pc:sldMkLst>
        <pc:graphicFrameChg chg="mod modGraphic">
          <ac:chgData name="Juan Gonzalez" userId="S::jgonzalez45@knights.ucf.edu::dc5205f6-09ca-4005-a317-8779d6ffe588" providerId="AD" clId="Web-{FFA6CF9F-2D91-7B3C-812D-F481BC75C1D1}" dt="2020-04-12T15:13:36.388" v="78"/>
          <ac:graphicFrameMkLst>
            <pc:docMk/>
            <pc:sldMk cId="2396402012" sldId="308"/>
            <ac:graphicFrameMk id="4" creationId="{2E1AA640-4108-4370-824B-4FCA0A8D1A1A}"/>
          </ac:graphicFrameMkLst>
        </pc:graphicFrameChg>
      </pc:sldChg>
    </pc:docChg>
  </pc:docChgLst>
  <pc:docChgLst>
    <pc:chgData name="Andrea Wetteland" userId="S::awetteland@knights.ucf.edu::126998a6-17c0-44f4-8ef4-6cc0618b771b" providerId="AD" clId="Web-{5E001C53-4649-1809-2F0D-B28BDDD92935}"/>
    <pc:docChg chg="modSld">
      <pc:chgData name="Andrea Wetteland" userId="S::awetteland@knights.ucf.edu::126998a6-17c0-44f4-8ef4-6cc0618b771b" providerId="AD" clId="Web-{5E001C53-4649-1809-2F0D-B28BDDD92935}" dt="2020-04-11T17:51:04.644" v="681" actId="20577"/>
      <pc:docMkLst>
        <pc:docMk/>
      </pc:docMkLst>
      <pc:sldChg chg="modSp">
        <pc:chgData name="Andrea Wetteland" userId="S::awetteland@knights.ucf.edu::126998a6-17c0-44f4-8ef4-6cc0618b771b" providerId="AD" clId="Web-{5E001C53-4649-1809-2F0D-B28BDDD92935}" dt="2020-04-11T17:51:04.644" v="680" actId="20577"/>
        <pc:sldMkLst>
          <pc:docMk/>
          <pc:sldMk cId="256842000" sldId="317"/>
        </pc:sldMkLst>
        <pc:spChg chg="mod">
          <ac:chgData name="Andrea Wetteland" userId="S::awetteland@knights.ucf.edu::126998a6-17c0-44f4-8ef4-6cc0618b771b" providerId="AD" clId="Web-{5E001C53-4649-1809-2F0D-B28BDDD92935}" dt="2020-04-11T17:51:04.644" v="680" actId="20577"/>
          <ac:spMkLst>
            <pc:docMk/>
            <pc:sldMk cId="256842000" sldId="317"/>
            <ac:spMk id="3" creationId="{0A5ABFA0-0810-4E26-9F66-7E032F6DA2A1}"/>
          </ac:spMkLst>
        </pc:spChg>
      </pc:sldChg>
    </pc:docChg>
  </pc:docChgLst>
  <pc:docChgLst>
    <pc:chgData name="Kevin Landau" userId="de408192-cdb5-4d4c-a474-fe5c985f37e0" providerId="ADAL" clId="{FF0BC9E2-9D0D-48B6-B927-5DB8A91823F5}"/>
    <pc:docChg chg="undo custSel mod addSld delSld modSld sldOrd">
      <pc:chgData name="Kevin Landau" userId="de408192-cdb5-4d4c-a474-fe5c985f37e0" providerId="ADAL" clId="{FF0BC9E2-9D0D-48B6-B927-5DB8A91823F5}" dt="2020-04-15T16:46:41.060" v="1380" actId="20577"/>
      <pc:docMkLst>
        <pc:docMk/>
      </pc:docMkLst>
      <pc:sldChg chg="ord">
        <pc:chgData name="Kevin Landau" userId="de408192-cdb5-4d4c-a474-fe5c985f37e0" providerId="ADAL" clId="{FF0BC9E2-9D0D-48B6-B927-5DB8A91823F5}" dt="2020-04-14T04:31:22.506" v="95"/>
        <pc:sldMkLst>
          <pc:docMk/>
          <pc:sldMk cId="1191741224" sldId="279"/>
        </pc:sldMkLst>
      </pc:sldChg>
      <pc:sldChg chg="modSp">
        <pc:chgData name="Kevin Landau" userId="de408192-cdb5-4d4c-a474-fe5c985f37e0" providerId="ADAL" clId="{FF0BC9E2-9D0D-48B6-B927-5DB8A91823F5}" dt="2020-04-12T19:04:20.836" v="70" actId="20577"/>
        <pc:sldMkLst>
          <pc:docMk/>
          <pc:sldMk cId="3983957883" sldId="294"/>
        </pc:sldMkLst>
        <pc:spChg chg="mod">
          <ac:chgData name="Kevin Landau" userId="de408192-cdb5-4d4c-a474-fe5c985f37e0" providerId="ADAL" clId="{FF0BC9E2-9D0D-48B6-B927-5DB8A91823F5}" dt="2020-04-12T19:04:20.836" v="70" actId="20577"/>
          <ac:spMkLst>
            <pc:docMk/>
            <pc:sldMk cId="3983957883" sldId="294"/>
            <ac:spMk id="3" creationId="{E640337C-9103-4BE5-9A7F-2827ABF1AA68}"/>
          </ac:spMkLst>
        </pc:spChg>
      </pc:sldChg>
      <pc:sldChg chg="modSp">
        <pc:chgData name="Kevin Landau" userId="de408192-cdb5-4d4c-a474-fe5c985f37e0" providerId="ADAL" clId="{FF0BC9E2-9D0D-48B6-B927-5DB8A91823F5}" dt="2020-04-12T19:05:13.635" v="72" actId="1076"/>
        <pc:sldMkLst>
          <pc:docMk/>
          <pc:sldMk cId="4115754253" sldId="298"/>
        </pc:sldMkLst>
        <pc:picChg chg="mod">
          <ac:chgData name="Kevin Landau" userId="de408192-cdb5-4d4c-a474-fe5c985f37e0" providerId="ADAL" clId="{FF0BC9E2-9D0D-48B6-B927-5DB8A91823F5}" dt="2020-04-12T19:05:13.635" v="72" actId="1076"/>
          <ac:picMkLst>
            <pc:docMk/>
            <pc:sldMk cId="4115754253" sldId="298"/>
            <ac:picMk id="4" creationId="{101AF03E-A442-4558-A805-6003AAC2CE56}"/>
          </ac:picMkLst>
        </pc:picChg>
      </pc:sldChg>
      <pc:sldChg chg="addSp delSp modSp">
        <pc:chgData name="Kevin Landau" userId="de408192-cdb5-4d4c-a474-fe5c985f37e0" providerId="ADAL" clId="{FF0BC9E2-9D0D-48B6-B927-5DB8A91823F5}" dt="2020-04-12T19:06:36.313" v="73" actId="478"/>
        <pc:sldMkLst>
          <pc:docMk/>
          <pc:sldMk cId="1881061109" sldId="303"/>
        </pc:sldMkLst>
        <pc:spChg chg="add mod">
          <ac:chgData name="Kevin Landau" userId="de408192-cdb5-4d4c-a474-fe5c985f37e0" providerId="ADAL" clId="{FF0BC9E2-9D0D-48B6-B927-5DB8A91823F5}" dt="2020-04-12T19:06:36.313" v="73" actId="478"/>
          <ac:spMkLst>
            <pc:docMk/>
            <pc:sldMk cId="1881061109" sldId="303"/>
            <ac:spMk id="4" creationId="{33BDEF0F-E86D-4F35-AB00-0148FFC42259}"/>
          </ac:spMkLst>
        </pc:spChg>
        <pc:picChg chg="del">
          <ac:chgData name="Kevin Landau" userId="de408192-cdb5-4d4c-a474-fe5c985f37e0" providerId="ADAL" clId="{FF0BC9E2-9D0D-48B6-B927-5DB8A91823F5}" dt="2020-04-12T19:06:36.313" v="73" actId="478"/>
          <ac:picMkLst>
            <pc:docMk/>
            <pc:sldMk cId="1881061109" sldId="303"/>
            <ac:picMk id="6" creationId="{5B6ABC21-B5D3-48D9-A039-868CE74541BF}"/>
          </ac:picMkLst>
        </pc:picChg>
      </pc:sldChg>
      <pc:sldChg chg="modSp">
        <pc:chgData name="Kevin Landau" userId="de408192-cdb5-4d4c-a474-fe5c985f37e0" providerId="ADAL" clId="{FF0BC9E2-9D0D-48B6-B927-5DB8A91823F5}" dt="2020-04-14T20:12:32.758" v="1081" actId="27636"/>
        <pc:sldMkLst>
          <pc:docMk/>
          <pc:sldMk cId="2024213944" sldId="304"/>
        </pc:sldMkLst>
        <pc:spChg chg="mod">
          <ac:chgData name="Kevin Landau" userId="de408192-cdb5-4d4c-a474-fe5c985f37e0" providerId="ADAL" clId="{FF0BC9E2-9D0D-48B6-B927-5DB8A91823F5}" dt="2020-04-14T20:12:32.758" v="1081" actId="27636"/>
          <ac:spMkLst>
            <pc:docMk/>
            <pc:sldMk cId="2024213944" sldId="304"/>
            <ac:spMk id="3" creationId="{0CE281DC-212A-4410-B1CA-2B6DE180D0E6}"/>
          </ac:spMkLst>
        </pc:spChg>
      </pc:sldChg>
      <pc:sldChg chg="addSp delSp modSp mod setBg">
        <pc:chgData name="Kevin Landau" userId="de408192-cdb5-4d4c-a474-fe5c985f37e0" providerId="ADAL" clId="{FF0BC9E2-9D0D-48B6-B927-5DB8A91823F5}" dt="2020-04-14T23:44:13.338" v="1209" actId="1076"/>
        <pc:sldMkLst>
          <pc:docMk/>
          <pc:sldMk cId="1603284884" sldId="305"/>
        </pc:sldMkLst>
        <pc:spChg chg="mod">
          <ac:chgData name="Kevin Landau" userId="de408192-cdb5-4d4c-a474-fe5c985f37e0" providerId="ADAL" clId="{FF0BC9E2-9D0D-48B6-B927-5DB8A91823F5}" dt="2020-04-14T23:36:39.327" v="1091" actId="26606"/>
          <ac:spMkLst>
            <pc:docMk/>
            <pc:sldMk cId="1603284884" sldId="305"/>
            <ac:spMk id="2" creationId="{DEDA78D7-CF26-490F-ACD8-D236A9CFF44C}"/>
          </ac:spMkLst>
        </pc:spChg>
        <pc:spChg chg="del mod">
          <ac:chgData name="Kevin Landau" userId="de408192-cdb5-4d4c-a474-fe5c985f37e0" providerId="ADAL" clId="{FF0BC9E2-9D0D-48B6-B927-5DB8A91823F5}" dt="2020-04-14T20:12:37.538" v="1082" actId="478"/>
          <ac:spMkLst>
            <pc:docMk/>
            <pc:sldMk cId="1603284884" sldId="305"/>
            <ac:spMk id="3" creationId="{DAC6A645-C3F3-4A06-853B-7300EEE56C26}"/>
          </ac:spMkLst>
        </pc:spChg>
        <pc:spChg chg="del mod">
          <ac:chgData name="Kevin Landau" userId="de408192-cdb5-4d4c-a474-fe5c985f37e0" providerId="ADAL" clId="{FF0BC9E2-9D0D-48B6-B927-5DB8A91823F5}" dt="2020-04-14T20:12:00.582" v="1072" actId="478"/>
          <ac:spMkLst>
            <pc:docMk/>
            <pc:sldMk cId="1603284884" sldId="305"/>
            <ac:spMk id="8" creationId="{CDD25A0C-F90F-4B05-BDD4-0916FC0FD1DD}"/>
          </ac:spMkLst>
        </pc:spChg>
        <pc:spChg chg="del">
          <ac:chgData name="Kevin Landau" userId="de408192-cdb5-4d4c-a474-fe5c985f37e0" providerId="ADAL" clId="{FF0BC9E2-9D0D-48B6-B927-5DB8A91823F5}" dt="2020-04-14T20:12:02.665" v="1073" actId="478"/>
          <ac:spMkLst>
            <pc:docMk/>
            <pc:sldMk cId="1603284884" sldId="305"/>
            <ac:spMk id="9" creationId="{95B2E89D-E01C-4EFA-A5E3-8ED1A6E3B628}"/>
          </ac:spMkLst>
        </pc:spChg>
        <pc:spChg chg="del">
          <ac:chgData name="Kevin Landau" userId="de408192-cdb5-4d4c-a474-fe5c985f37e0" providerId="ADAL" clId="{FF0BC9E2-9D0D-48B6-B927-5DB8A91823F5}" dt="2020-04-14T20:11:58.188" v="1070" actId="478"/>
          <ac:spMkLst>
            <pc:docMk/>
            <pc:sldMk cId="1603284884" sldId="305"/>
            <ac:spMk id="10" creationId="{E393C174-E9D6-4957-821A-F8DA50616CF0}"/>
          </ac:spMkLst>
        </pc:spChg>
        <pc:spChg chg="add del">
          <ac:chgData name="Kevin Landau" userId="de408192-cdb5-4d4c-a474-fe5c985f37e0" providerId="ADAL" clId="{FF0BC9E2-9D0D-48B6-B927-5DB8A91823F5}" dt="2020-04-14T23:36:34.915" v="1089" actId="26606"/>
          <ac:spMkLst>
            <pc:docMk/>
            <pc:sldMk cId="1603284884" sldId="305"/>
            <ac:spMk id="17" creationId="{21BAF1A3-0C26-4482-A8B3-733484A39852}"/>
          </ac:spMkLst>
        </pc:spChg>
        <pc:spChg chg="add mod">
          <ac:chgData name="Kevin Landau" userId="de408192-cdb5-4d4c-a474-fe5c985f37e0" providerId="ADAL" clId="{FF0BC9E2-9D0D-48B6-B927-5DB8A91823F5}" dt="2020-04-14T23:43:39.601" v="1149" actId="20577"/>
          <ac:spMkLst>
            <pc:docMk/>
            <pc:sldMk cId="1603284884" sldId="305"/>
            <ac:spMk id="18" creationId="{8B6566A3-CDA9-42F6-B4E9-10E4266A8A94}"/>
          </ac:spMkLst>
        </pc:spChg>
        <pc:spChg chg="add del">
          <ac:chgData name="Kevin Landau" userId="de408192-cdb5-4d4c-a474-fe5c985f37e0" providerId="ADAL" clId="{FF0BC9E2-9D0D-48B6-B927-5DB8A91823F5}" dt="2020-04-14T23:36:34.915" v="1089" actId="26606"/>
          <ac:spMkLst>
            <pc:docMk/>
            <pc:sldMk cId="1603284884" sldId="305"/>
            <ac:spMk id="19" creationId="{84222189-AB3F-41D9-979A-9853E61EC9D6}"/>
          </ac:spMkLst>
        </pc:spChg>
        <pc:spChg chg="add mod">
          <ac:chgData name="Kevin Landau" userId="de408192-cdb5-4d4c-a474-fe5c985f37e0" providerId="ADAL" clId="{FF0BC9E2-9D0D-48B6-B927-5DB8A91823F5}" dt="2020-04-14T23:44:13.338" v="1209" actId="1076"/>
          <ac:spMkLst>
            <pc:docMk/>
            <pc:sldMk cId="1603284884" sldId="305"/>
            <ac:spMk id="20" creationId="{51C9F12E-008E-43C5-AA29-085399B06087}"/>
          </ac:spMkLst>
        </pc:spChg>
        <pc:spChg chg="add del">
          <ac:chgData name="Kevin Landau" userId="de408192-cdb5-4d4c-a474-fe5c985f37e0" providerId="ADAL" clId="{FF0BC9E2-9D0D-48B6-B927-5DB8A91823F5}" dt="2020-04-14T23:36:39.327" v="1091" actId="26606"/>
          <ac:spMkLst>
            <pc:docMk/>
            <pc:sldMk cId="1603284884" sldId="305"/>
            <ac:spMk id="26" creationId="{EF910D50-ED0D-4E9B-A15F-B6006A8ABE73}"/>
          </ac:spMkLst>
        </pc:spChg>
        <pc:spChg chg="add del">
          <ac:chgData name="Kevin Landau" userId="de408192-cdb5-4d4c-a474-fe5c985f37e0" providerId="ADAL" clId="{FF0BC9E2-9D0D-48B6-B927-5DB8A91823F5}" dt="2020-04-14T23:36:39.327" v="1091" actId="26606"/>
          <ac:spMkLst>
            <pc:docMk/>
            <pc:sldMk cId="1603284884" sldId="305"/>
            <ac:spMk id="27" creationId="{DB531183-FE7B-4407-A689-B3D16555A85D}"/>
          </ac:spMkLst>
        </pc:spChg>
        <pc:spChg chg="add del">
          <ac:chgData name="Kevin Landau" userId="de408192-cdb5-4d4c-a474-fe5c985f37e0" providerId="ADAL" clId="{FF0BC9E2-9D0D-48B6-B927-5DB8A91823F5}" dt="2020-04-14T23:36:39.327" v="1091" actId="26606"/>
          <ac:spMkLst>
            <pc:docMk/>
            <pc:sldMk cId="1603284884" sldId="305"/>
            <ac:spMk id="28" creationId="{9EBD1765-A4E8-49B1-A47D-BB64896754FB}"/>
          </ac:spMkLst>
        </pc:spChg>
        <pc:spChg chg="add del">
          <ac:chgData name="Kevin Landau" userId="de408192-cdb5-4d4c-a474-fe5c985f37e0" providerId="ADAL" clId="{FF0BC9E2-9D0D-48B6-B927-5DB8A91823F5}" dt="2020-04-14T23:36:39.327" v="1091" actId="26606"/>
          <ac:spMkLst>
            <pc:docMk/>
            <pc:sldMk cId="1603284884" sldId="305"/>
            <ac:spMk id="29" creationId="{7800CF2F-2F9E-4F3E-A614-72FE050B5AD0}"/>
          </ac:spMkLst>
        </pc:spChg>
        <pc:spChg chg="add del">
          <ac:chgData name="Kevin Landau" userId="de408192-cdb5-4d4c-a474-fe5c985f37e0" providerId="ADAL" clId="{FF0BC9E2-9D0D-48B6-B927-5DB8A91823F5}" dt="2020-04-14T23:36:39.327" v="1091" actId="26606"/>
          <ac:spMkLst>
            <pc:docMk/>
            <pc:sldMk cId="1603284884" sldId="305"/>
            <ac:spMk id="31" creationId="{5E282C6F-07AB-40FC-8B8B-81FC5F9C6287}"/>
          </ac:spMkLst>
        </pc:spChg>
        <pc:picChg chg="del">
          <ac:chgData name="Kevin Landau" userId="de408192-cdb5-4d4c-a474-fe5c985f37e0" providerId="ADAL" clId="{FF0BC9E2-9D0D-48B6-B927-5DB8A91823F5}" dt="2020-04-14T20:11:56.562" v="1069" actId="478"/>
          <ac:picMkLst>
            <pc:docMk/>
            <pc:sldMk cId="1603284884" sldId="305"/>
            <ac:picMk id="4" creationId="{2603349A-D6D9-4678-A867-89D03F635E64}"/>
          </ac:picMkLst>
        </pc:picChg>
        <pc:picChg chg="del">
          <ac:chgData name="Kevin Landau" userId="de408192-cdb5-4d4c-a474-fe5c985f37e0" providerId="ADAL" clId="{FF0BC9E2-9D0D-48B6-B927-5DB8A91823F5}" dt="2020-04-14T20:11:55.469" v="1068" actId="478"/>
          <ac:picMkLst>
            <pc:docMk/>
            <pc:sldMk cId="1603284884" sldId="305"/>
            <ac:picMk id="6" creationId="{E6192FD8-6F1C-4439-9A6B-632E245082FE}"/>
          </ac:picMkLst>
        </pc:picChg>
        <pc:picChg chg="add del mod">
          <ac:chgData name="Kevin Landau" userId="de408192-cdb5-4d4c-a474-fe5c985f37e0" providerId="ADAL" clId="{FF0BC9E2-9D0D-48B6-B927-5DB8A91823F5}" dt="2020-04-14T23:36:39.787" v="1093" actId="931"/>
          <ac:picMkLst>
            <pc:docMk/>
            <pc:sldMk cId="1603284884" sldId="305"/>
            <ac:picMk id="7" creationId="{869018B3-DD4F-4D05-846E-DDB248D3A995}"/>
          </ac:picMkLst>
        </pc:picChg>
        <pc:picChg chg="add del mod">
          <ac:chgData name="Kevin Landau" userId="de408192-cdb5-4d4c-a474-fe5c985f37e0" providerId="ADAL" clId="{FF0BC9E2-9D0D-48B6-B927-5DB8A91823F5}" dt="2020-04-14T23:36:39.787" v="1093" actId="931"/>
          <ac:picMkLst>
            <pc:docMk/>
            <pc:sldMk cId="1603284884" sldId="305"/>
            <ac:picMk id="12" creationId="{3920FDB4-DC4A-4836-B8F9-2A118329ABA5}"/>
          </ac:picMkLst>
        </pc:picChg>
        <pc:picChg chg="add mod">
          <ac:chgData name="Kevin Landau" userId="de408192-cdb5-4d4c-a474-fe5c985f37e0" providerId="ADAL" clId="{FF0BC9E2-9D0D-48B6-B927-5DB8A91823F5}" dt="2020-04-14T23:38:21.915" v="1105" actId="14100"/>
          <ac:picMkLst>
            <pc:docMk/>
            <pc:sldMk cId="1603284884" sldId="305"/>
            <ac:picMk id="14" creationId="{8909B2FB-B1F9-4EDC-AE34-A238510E6EA8}"/>
          </ac:picMkLst>
        </pc:picChg>
        <pc:picChg chg="add mod">
          <ac:chgData name="Kevin Landau" userId="de408192-cdb5-4d4c-a474-fe5c985f37e0" providerId="ADAL" clId="{FF0BC9E2-9D0D-48B6-B927-5DB8A91823F5}" dt="2020-04-14T23:38:45.130" v="1109" actId="1076"/>
          <ac:picMkLst>
            <pc:docMk/>
            <pc:sldMk cId="1603284884" sldId="305"/>
            <ac:picMk id="16" creationId="{95A1461B-6B50-41D5-9180-78D17DA008FA}"/>
          </ac:picMkLst>
        </pc:picChg>
        <pc:cxnChg chg="add del">
          <ac:chgData name="Kevin Landau" userId="de408192-cdb5-4d4c-a474-fe5c985f37e0" providerId="ADAL" clId="{FF0BC9E2-9D0D-48B6-B927-5DB8A91823F5}" dt="2020-04-14T23:36:34.915" v="1089" actId="26606"/>
          <ac:cxnSpMkLst>
            <pc:docMk/>
            <pc:sldMk cId="1603284884" sldId="305"/>
            <ac:cxnSpMk id="21" creationId="{37FE719C-A9F0-4114-A09D-65EA1F026236}"/>
          </ac:cxnSpMkLst>
        </pc:cxnChg>
        <pc:cxnChg chg="add del">
          <ac:chgData name="Kevin Landau" userId="de408192-cdb5-4d4c-a474-fe5c985f37e0" providerId="ADAL" clId="{FF0BC9E2-9D0D-48B6-B927-5DB8A91823F5}" dt="2020-04-14T23:36:34.915" v="1089" actId="26606"/>
          <ac:cxnSpMkLst>
            <pc:docMk/>
            <pc:sldMk cId="1603284884" sldId="305"/>
            <ac:cxnSpMk id="23" creationId="{F5DB660E-8E7B-486B-9ECC-E3B13BB29408}"/>
          </ac:cxnSpMkLst>
        </pc:cxnChg>
        <pc:cxnChg chg="add del">
          <ac:chgData name="Kevin Landau" userId="de408192-cdb5-4d4c-a474-fe5c985f37e0" providerId="ADAL" clId="{FF0BC9E2-9D0D-48B6-B927-5DB8A91823F5}" dt="2020-04-14T23:36:39.327" v="1091" actId="26606"/>
          <ac:cxnSpMkLst>
            <pc:docMk/>
            <pc:sldMk cId="1603284884" sldId="305"/>
            <ac:cxnSpMk id="25" creationId="{9BC7B41C-B24A-404C-A426-D788A4495E3D}"/>
          </ac:cxnSpMkLst>
        </pc:cxnChg>
        <pc:cxnChg chg="add del">
          <ac:chgData name="Kevin Landau" userId="de408192-cdb5-4d4c-a474-fe5c985f37e0" providerId="ADAL" clId="{FF0BC9E2-9D0D-48B6-B927-5DB8A91823F5}" dt="2020-04-14T23:36:39.327" v="1091" actId="26606"/>
          <ac:cxnSpMkLst>
            <pc:docMk/>
            <pc:sldMk cId="1603284884" sldId="305"/>
            <ac:cxnSpMk id="30" creationId="{BD7CF7B8-8D2F-4D78-94AF-BB03AFCBB2F2}"/>
          </ac:cxnSpMkLst>
        </pc:cxnChg>
      </pc:sldChg>
      <pc:sldChg chg="addSp delSp">
        <pc:chgData name="Kevin Landau" userId="de408192-cdb5-4d4c-a474-fe5c985f37e0" providerId="ADAL" clId="{FF0BC9E2-9D0D-48B6-B927-5DB8A91823F5}" dt="2020-04-12T18:57:14.015" v="1"/>
        <pc:sldMkLst>
          <pc:docMk/>
          <pc:sldMk cId="2396402012" sldId="308"/>
        </pc:sldMkLst>
        <pc:spChg chg="del">
          <ac:chgData name="Kevin Landau" userId="de408192-cdb5-4d4c-a474-fe5c985f37e0" providerId="ADAL" clId="{FF0BC9E2-9D0D-48B6-B927-5DB8A91823F5}" dt="2020-04-12T18:57:12.706" v="0" actId="478"/>
          <ac:spMkLst>
            <pc:docMk/>
            <pc:sldMk cId="2396402012" sldId="308"/>
            <ac:spMk id="7" creationId="{80AA6F78-8E85-475D-839C-0C5A549C942B}"/>
          </ac:spMkLst>
        </pc:spChg>
        <pc:graphicFrameChg chg="add">
          <ac:chgData name="Kevin Landau" userId="de408192-cdb5-4d4c-a474-fe5c985f37e0" providerId="ADAL" clId="{FF0BC9E2-9D0D-48B6-B927-5DB8A91823F5}" dt="2020-04-12T18:57:14.015" v="1"/>
          <ac:graphicFrameMkLst>
            <pc:docMk/>
            <pc:sldMk cId="2396402012" sldId="308"/>
            <ac:graphicFrameMk id="4" creationId="{19CFC26C-8C11-4CA8-A263-757DF06AAC44}"/>
          </ac:graphicFrameMkLst>
        </pc:graphicFrameChg>
      </pc:sldChg>
      <pc:sldChg chg="addSp delSp modSp">
        <pc:chgData name="Kevin Landau" userId="de408192-cdb5-4d4c-a474-fe5c985f37e0" providerId="ADAL" clId="{FF0BC9E2-9D0D-48B6-B927-5DB8A91823F5}" dt="2020-04-12T19:02:54.687" v="67" actId="20577"/>
        <pc:sldMkLst>
          <pc:docMk/>
          <pc:sldMk cId="1822170257" sldId="309"/>
        </pc:sldMkLst>
        <pc:spChg chg="add del mod">
          <ac:chgData name="Kevin Landau" userId="de408192-cdb5-4d4c-a474-fe5c985f37e0" providerId="ADAL" clId="{FF0BC9E2-9D0D-48B6-B927-5DB8A91823F5}" dt="2020-04-12T19:02:27.582" v="63" actId="478"/>
          <ac:spMkLst>
            <pc:docMk/>
            <pc:sldMk cId="1822170257" sldId="309"/>
            <ac:spMk id="5" creationId="{870C84F2-DA41-43EA-8765-B244073195AA}"/>
          </ac:spMkLst>
        </pc:spChg>
        <pc:spChg chg="add del mod">
          <ac:chgData name="Kevin Landau" userId="de408192-cdb5-4d4c-a474-fe5c985f37e0" providerId="ADAL" clId="{FF0BC9E2-9D0D-48B6-B927-5DB8A91823F5}" dt="2020-04-12T19:00:55.862" v="16" actId="478"/>
          <ac:spMkLst>
            <pc:docMk/>
            <pc:sldMk cId="1822170257" sldId="309"/>
            <ac:spMk id="6" creationId="{5E0EFD24-7D8E-4293-BFEB-6971C05A1E62}"/>
          </ac:spMkLst>
        </pc:spChg>
        <pc:spChg chg="add mod">
          <ac:chgData name="Kevin Landau" userId="de408192-cdb5-4d4c-a474-fe5c985f37e0" providerId="ADAL" clId="{FF0BC9E2-9D0D-48B6-B927-5DB8A91823F5}" dt="2020-04-12T19:02:54.687" v="67" actId="20577"/>
          <ac:spMkLst>
            <pc:docMk/>
            <pc:sldMk cId="1822170257" sldId="309"/>
            <ac:spMk id="7" creationId="{A44D1244-DEE5-4B15-A2CB-154D44DFED25}"/>
          </ac:spMkLst>
        </pc:spChg>
      </pc:sldChg>
      <pc:sldChg chg="modSp">
        <pc:chgData name="Kevin Landau" userId="de408192-cdb5-4d4c-a474-fe5c985f37e0" providerId="ADAL" clId="{FF0BC9E2-9D0D-48B6-B927-5DB8A91823F5}" dt="2020-04-15T15:32:01.577" v="1275" actId="313"/>
        <pc:sldMkLst>
          <pc:docMk/>
          <pc:sldMk cId="1626255315" sldId="311"/>
        </pc:sldMkLst>
        <pc:spChg chg="mod">
          <ac:chgData name="Kevin Landau" userId="de408192-cdb5-4d4c-a474-fe5c985f37e0" providerId="ADAL" clId="{FF0BC9E2-9D0D-48B6-B927-5DB8A91823F5}" dt="2020-04-15T15:32:01.577" v="1275" actId="313"/>
          <ac:spMkLst>
            <pc:docMk/>
            <pc:sldMk cId="1626255315" sldId="311"/>
            <ac:spMk id="3" creationId="{587E2235-8055-4439-B947-FDF9D6BF941B}"/>
          </ac:spMkLst>
        </pc:spChg>
      </pc:sldChg>
      <pc:sldChg chg="modSp">
        <pc:chgData name="Kevin Landau" userId="de408192-cdb5-4d4c-a474-fe5c985f37e0" providerId="ADAL" clId="{FF0BC9E2-9D0D-48B6-B927-5DB8A91823F5}" dt="2020-04-12T20:36:45.733" v="93" actId="20577"/>
        <pc:sldMkLst>
          <pc:docMk/>
          <pc:sldMk cId="3917501078" sldId="318"/>
        </pc:sldMkLst>
        <pc:spChg chg="mod">
          <ac:chgData name="Kevin Landau" userId="de408192-cdb5-4d4c-a474-fe5c985f37e0" providerId="ADAL" clId="{FF0BC9E2-9D0D-48B6-B927-5DB8A91823F5}" dt="2020-04-12T20:36:45.733" v="93" actId="20577"/>
          <ac:spMkLst>
            <pc:docMk/>
            <pc:sldMk cId="3917501078" sldId="318"/>
            <ac:spMk id="8" creationId="{733FA413-66EE-410E-8CD3-C96D78866215}"/>
          </ac:spMkLst>
        </pc:spChg>
      </pc:sldChg>
      <pc:sldChg chg="addSp delSp modSp">
        <pc:chgData name="Kevin Landau" userId="de408192-cdb5-4d4c-a474-fe5c985f37e0" providerId="ADAL" clId="{FF0BC9E2-9D0D-48B6-B927-5DB8A91823F5}" dt="2020-04-14T18:45:30.908" v="1059" actId="478"/>
        <pc:sldMkLst>
          <pc:docMk/>
          <pc:sldMk cId="982571429" sldId="319"/>
        </pc:sldMkLst>
        <pc:spChg chg="add del mod">
          <ac:chgData name="Kevin Landau" userId="de408192-cdb5-4d4c-a474-fe5c985f37e0" providerId="ADAL" clId="{FF0BC9E2-9D0D-48B6-B927-5DB8A91823F5}" dt="2020-04-14T18:45:30.908" v="1059" actId="478"/>
          <ac:spMkLst>
            <pc:docMk/>
            <pc:sldMk cId="982571429" sldId="319"/>
            <ac:spMk id="2" creationId="{DADCFDC6-AD16-4FFD-8AF0-846074BAFCFF}"/>
          </ac:spMkLst>
        </pc:spChg>
        <pc:graphicFrameChg chg="mod modGraphic">
          <ac:chgData name="Kevin Landau" userId="de408192-cdb5-4d4c-a474-fe5c985f37e0" providerId="ADAL" clId="{FF0BC9E2-9D0D-48B6-B927-5DB8A91823F5}" dt="2020-04-14T16:57:42.244" v="413" actId="20577"/>
          <ac:graphicFrameMkLst>
            <pc:docMk/>
            <pc:sldMk cId="982571429" sldId="319"/>
            <ac:graphicFrameMk id="8" creationId="{3BFF9506-BEF3-4EFB-9991-9D6E0EF63237}"/>
          </ac:graphicFrameMkLst>
        </pc:graphicFrameChg>
      </pc:sldChg>
      <pc:sldChg chg="addSp delSp modSp add mod setBg">
        <pc:chgData name="Kevin Landau" userId="de408192-cdb5-4d4c-a474-fe5c985f37e0" providerId="ADAL" clId="{FF0BC9E2-9D0D-48B6-B927-5DB8A91823F5}" dt="2020-04-14T18:44:27.426" v="1057" actId="20577"/>
        <pc:sldMkLst>
          <pc:docMk/>
          <pc:sldMk cId="1948449421" sldId="324"/>
        </pc:sldMkLst>
        <pc:spChg chg="del mod">
          <ac:chgData name="Kevin Landau" userId="de408192-cdb5-4d4c-a474-fe5c985f37e0" providerId="ADAL" clId="{FF0BC9E2-9D0D-48B6-B927-5DB8A91823F5}" dt="2020-04-14T17:59:31.802" v="486" actId="478"/>
          <ac:spMkLst>
            <pc:docMk/>
            <pc:sldMk cId="1948449421" sldId="324"/>
            <ac:spMk id="2" creationId="{DADCFDC6-AD16-4FFD-8AF0-846074BAFCFF}"/>
          </ac:spMkLst>
        </pc:spChg>
        <pc:spChg chg="add del mod">
          <ac:chgData name="Kevin Landau" userId="de408192-cdb5-4d4c-a474-fe5c985f37e0" providerId="ADAL" clId="{FF0BC9E2-9D0D-48B6-B927-5DB8A91823F5}" dt="2020-04-14T18:35:52.073" v="530"/>
          <ac:spMkLst>
            <pc:docMk/>
            <pc:sldMk cId="1948449421" sldId="324"/>
            <ac:spMk id="4" creationId="{EE59A9CB-1F9B-4B72-A98F-498335724ABD}"/>
          </ac:spMkLst>
        </pc:spChg>
        <pc:spChg chg="mod">
          <ac:chgData name="Kevin Landau" userId="de408192-cdb5-4d4c-a474-fe5c985f37e0" providerId="ADAL" clId="{FF0BC9E2-9D0D-48B6-B927-5DB8A91823F5}" dt="2020-04-14T18:40:38.936" v="1019" actId="14100"/>
          <ac:spMkLst>
            <pc:docMk/>
            <pc:sldMk cId="1948449421" sldId="324"/>
            <ac:spMk id="5" creationId="{BD7A167D-7D5D-4206-8183-CCC9F6785DD1}"/>
          </ac:spMkLst>
        </pc:spChg>
        <pc:spChg chg="add mod">
          <ac:chgData name="Kevin Landau" userId="de408192-cdb5-4d4c-a474-fe5c985f37e0" providerId="ADAL" clId="{FF0BC9E2-9D0D-48B6-B927-5DB8A91823F5}" dt="2020-04-14T18:44:27.426" v="1057" actId="20577"/>
          <ac:spMkLst>
            <pc:docMk/>
            <pc:sldMk cId="1948449421" sldId="324"/>
            <ac:spMk id="6" creationId="{0EFBA76B-AC2B-4138-B0BE-DE2E39DEA379}"/>
          </ac:spMkLst>
        </pc:spChg>
        <pc:graphicFrameChg chg="del">
          <ac:chgData name="Kevin Landau" userId="de408192-cdb5-4d4c-a474-fe5c985f37e0" providerId="ADAL" clId="{FF0BC9E2-9D0D-48B6-B927-5DB8A91823F5}" dt="2020-04-14T17:59:34.067" v="487" actId="478"/>
          <ac:graphicFrameMkLst>
            <pc:docMk/>
            <pc:sldMk cId="1948449421" sldId="324"/>
            <ac:graphicFrameMk id="8" creationId="{3BFF9506-BEF3-4EFB-9991-9D6E0EF63237}"/>
          </ac:graphicFrameMkLst>
        </pc:graphicFrameChg>
        <pc:picChg chg="add mod ord">
          <ac:chgData name="Kevin Landau" userId="de408192-cdb5-4d4c-a474-fe5c985f37e0" providerId="ADAL" clId="{FF0BC9E2-9D0D-48B6-B927-5DB8A91823F5}" dt="2020-04-14T18:40:35.447" v="1018" actId="14100"/>
          <ac:picMkLst>
            <pc:docMk/>
            <pc:sldMk cId="1948449421" sldId="324"/>
            <ac:picMk id="7" creationId="{61452FF5-086C-4476-B37A-E8AA5F4B49B8}"/>
          </ac:picMkLst>
        </pc:picChg>
      </pc:sldChg>
      <pc:sldChg chg="addSp delSp modSp add mod setBg">
        <pc:chgData name="Kevin Landau" userId="de408192-cdb5-4d4c-a474-fe5c985f37e0" providerId="ADAL" clId="{FF0BC9E2-9D0D-48B6-B927-5DB8A91823F5}" dt="2020-04-15T16:46:41.060" v="1380" actId="20577"/>
        <pc:sldMkLst>
          <pc:docMk/>
          <pc:sldMk cId="2880677153" sldId="325"/>
        </pc:sldMkLst>
        <pc:spChg chg="mod">
          <ac:chgData name="Kevin Landau" userId="de408192-cdb5-4d4c-a474-fe5c985f37e0" providerId="ADAL" clId="{FF0BC9E2-9D0D-48B6-B927-5DB8A91823F5}" dt="2020-04-15T13:59:22.196" v="1236" actId="1076"/>
          <ac:spMkLst>
            <pc:docMk/>
            <pc:sldMk cId="2880677153" sldId="325"/>
            <ac:spMk id="2" creationId="{AC78EDCD-2A8F-464C-AC35-E6F1EE85471A}"/>
          </ac:spMkLst>
        </pc:spChg>
        <pc:spChg chg="add del">
          <ac:chgData name="Kevin Landau" userId="de408192-cdb5-4d4c-a474-fe5c985f37e0" providerId="ADAL" clId="{FF0BC9E2-9D0D-48B6-B927-5DB8A91823F5}" dt="2020-04-15T13:58:08.108" v="1213"/>
          <ac:spMkLst>
            <pc:docMk/>
            <pc:sldMk cId="2880677153" sldId="325"/>
            <ac:spMk id="3" creationId="{DF45B4F9-ADCA-45A9-A656-FBE71D7064BE}"/>
          </ac:spMkLst>
        </pc:spChg>
        <pc:graphicFrameChg chg="add del mod">
          <ac:chgData name="Kevin Landau" userId="de408192-cdb5-4d4c-a474-fe5c985f37e0" providerId="ADAL" clId="{FF0BC9E2-9D0D-48B6-B927-5DB8A91823F5}" dt="2020-04-15T13:52:03.712" v="1212"/>
          <ac:graphicFrameMkLst>
            <pc:docMk/>
            <pc:sldMk cId="2880677153" sldId="325"/>
            <ac:graphicFrameMk id="4" creationId="{090993E5-8164-4977-9144-6D107E662325}"/>
          </ac:graphicFrameMkLst>
        </pc:graphicFrameChg>
        <pc:graphicFrameChg chg="add mod modGraphic">
          <ac:chgData name="Kevin Landau" userId="de408192-cdb5-4d4c-a474-fe5c985f37e0" providerId="ADAL" clId="{FF0BC9E2-9D0D-48B6-B927-5DB8A91823F5}" dt="2020-04-15T16:46:41.060" v="1380" actId="20577"/>
          <ac:graphicFrameMkLst>
            <pc:docMk/>
            <pc:sldMk cId="2880677153" sldId="325"/>
            <ac:graphicFrameMk id="5" creationId="{8FCECF4F-EABB-4F25-A1A5-58DAC0EA1A44}"/>
          </ac:graphicFrameMkLst>
        </pc:graphicFrameChg>
      </pc:sldChg>
      <pc:sldChg chg="ord">
        <pc:chgData name="Kevin Landau" userId="de408192-cdb5-4d4c-a474-fe5c985f37e0" providerId="ADAL" clId="{FF0BC9E2-9D0D-48B6-B927-5DB8A91823F5}" dt="2020-04-15T16:27:16.838" v="1376"/>
        <pc:sldMkLst>
          <pc:docMk/>
          <pc:sldMk cId="2131890059" sldId="326"/>
        </pc:sldMkLst>
      </pc:sldChg>
      <pc:sldChg chg="addSp delSp modSp add del">
        <pc:chgData name="Kevin Landau" userId="de408192-cdb5-4d4c-a474-fe5c985f37e0" providerId="ADAL" clId="{FF0BC9E2-9D0D-48B6-B927-5DB8A91823F5}" dt="2020-04-15T14:38:45.349" v="1274"/>
        <pc:sldMkLst>
          <pc:docMk/>
          <pc:sldMk cId="3872328262" sldId="326"/>
        </pc:sldMkLst>
        <pc:spChg chg="add del">
          <ac:chgData name="Kevin Landau" userId="de408192-cdb5-4d4c-a474-fe5c985f37e0" providerId="ADAL" clId="{FF0BC9E2-9D0D-48B6-B927-5DB8A91823F5}" dt="2020-04-15T14:38:41.462" v="1264" actId="478"/>
          <ac:spMkLst>
            <pc:docMk/>
            <pc:sldMk cId="3872328262" sldId="326"/>
            <ac:spMk id="2" creationId="{859F6E4E-6C8A-43BD-B832-2328C3612B9A}"/>
          </ac:spMkLst>
        </pc:spChg>
        <pc:spChg chg="add del mod">
          <ac:chgData name="Kevin Landau" userId="de408192-cdb5-4d4c-a474-fe5c985f37e0" providerId="ADAL" clId="{FF0BC9E2-9D0D-48B6-B927-5DB8A91823F5}" dt="2020-04-15T14:38:44.229" v="1272" actId="15"/>
          <ac:spMkLst>
            <pc:docMk/>
            <pc:sldMk cId="3872328262" sldId="326"/>
            <ac:spMk id="3" creationId="{B002BD51-10B4-4BE3-AD54-1A1FADEE5933}"/>
          </ac:spMkLst>
        </pc:spChg>
        <pc:spChg chg="add del mod">
          <ac:chgData name="Kevin Landau" userId="de408192-cdb5-4d4c-a474-fe5c985f37e0" providerId="ADAL" clId="{FF0BC9E2-9D0D-48B6-B927-5DB8A91823F5}" dt="2020-04-15T14:38:38.490" v="1257" actId="767"/>
          <ac:spMkLst>
            <pc:docMk/>
            <pc:sldMk cId="3872328262" sldId="326"/>
            <ac:spMk id="5" creationId="{B3350692-4764-4C8E-9109-B48F6DD4F7A4}"/>
          </ac:spMkLst>
        </pc:spChg>
        <pc:picChg chg="add mod">
          <ac:chgData name="Kevin Landau" userId="de408192-cdb5-4d4c-a474-fe5c985f37e0" providerId="ADAL" clId="{FF0BC9E2-9D0D-48B6-B927-5DB8A91823F5}" dt="2020-04-15T14:38:44.535" v="1273" actId="1076"/>
          <ac:picMkLst>
            <pc:docMk/>
            <pc:sldMk cId="3872328262" sldId="326"/>
            <ac:picMk id="4" creationId="{FD88F573-AEC8-4E42-8D33-CCC3CBFC683A}"/>
          </ac:picMkLst>
        </pc:picChg>
      </pc:sldChg>
      <pc:sldChg chg="addSp delSp modSp add ord">
        <pc:chgData name="Kevin Landau" userId="de408192-cdb5-4d4c-a474-fe5c985f37e0" providerId="ADAL" clId="{FF0BC9E2-9D0D-48B6-B927-5DB8A91823F5}" dt="2020-04-15T16:27:06.930" v="1374"/>
        <pc:sldMkLst>
          <pc:docMk/>
          <pc:sldMk cId="3964094972" sldId="327"/>
        </pc:sldMkLst>
        <pc:spChg chg="del">
          <ac:chgData name="Kevin Landau" userId="de408192-cdb5-4d4c-a474-fe5c985f37e0" providerId="ADAL" clId="{FF0BC9E2-9D0D-48B6-B927-5DB8A91823F5}" dt="2020-04-15T15:43:46.700" v="1325" actId="478"/>
          <ac:spMkLst>
            <pc:docMk/>
            <pc:sldMk cId="3964094972" sldId="327"/>
            <ac:spMk id="2" creationId="{CB595C57-F92F-4DEA-9687-9F15EA748744}"/>
          </ac:spMkLst>
        </pc:spChg>
        <pc:spChg chg="del">
          <ac:chgData name="Kevin Landau" userId="de408192-cdb5-4d4c-a474-fe5c985f37e0" providerId="ADAL" clId="{FF0BC9E2-9D0D-48B6-B927-5DB8A91823F5}" dt="2020-04-15T15:43:44.960" v="1324" actId="478"/>
          <ac:spMkLst>
            <pc:docMk/>
            <pc:sldMk cId="3964094972" sldId="327"/>
            <ac:spMk id="3" creationId="{AEA6E541-C5F8-49FA-817A-EADC768B4385}"/>
          </ac:spMkLst>
        </pc:spChg>
        <pc:spChg chg="add mod">
          <ac:chgData name="Kevin Landau" userId="de408192-cdb5-4d4c-a474-fe5c985f37e0" providerId="ADAL" clId="{FF0BC9E2-9D0D-48B6-B927-5DB8A91823F5}" dt="2020-04-15T15:45:42.443" v="1338" actId="1076"/>
          <ac:spMkLst>
            <pc:docMk/>
            <pc:sldMk cId="3964094972" sldId="327"/>
            <ac:spMk id="4" creationId="{D0EACEAB-C0A7-4157-82C9-DB7AC2BB43D4}"/>
          </ac:spMkLst>
        </pc:spChg>
        <pc:spChg chg="add del mod">
          <ac:chgData name="Kevin Landau" userId="de408192-cdb5-4d4c-a474-fe5c985f37e0" providerId="ADAL" clId="{FF0BC9E2-9D0D-48B6-B927-5DB8A91823F5}" dt="2020-04-15T15:46:31.456" v="1354" actId="478"/>
          <ac:spMkLst>
            <pc:docMk/>
            <pc:sldMk cId="3964094972" sldId="327"/>
            <ac:spMk id="7" creationId="{87B49805-1850-467E-B0C1-18441210C6D4}"/>
          </ac:spMkLst>
        </pc:spChg>
        <pc:spChg chg="add mod">
          <ac:chgData name="Kevin Landau" userId="de408192-cdb5-4d4c-a474-fe5c985f37e0" providerId="ADAL" clId="{FF0BC9E2-9D0D-48B6-B927-5DB8A91823F5}" dt="2020-04-15T15:46:49.204" v="1372" actId="20577"/>
          <ac:spMkLst>
            <pc:docMk/>
            <pc:sldMk cId="3964094972" sldId="327"/>
            <ac:spMk id="8" creationId="{3B5B81B1-659E-43E3-AF96-A7869716C3C5}"/>
          </ac:spMkLst>
        </pc:spChg>
        <pc:picChg chg="add mod">
          <ac:chgData name="Kevin Landau" userId="de408192-cdb5-4d4c-a474-fe5c985f37e0" providerId="ADAL" clId="{FF0BC9E2-9D0D-48B6-B927-5DB8A91823F5}" dt="2020-04-15T15:45:57.287" v="1341" actId="1076"/>
          <ac:picMkLst>
            <pc:docMk/>
            <pc:sldMk cId="3964094972" sldId="327"/>
            <ac:picMk id="5" creationId="{469AAE29-B653-48A3-A67D-8E144758CBD7}"/>
          </ac:picMkLst>
        </pc:picChg>
        <pc:picChg chg="add mod">
          <ac:chgData name="Kevin Landau" userId="de408192-cdb5-4d4c-a474-fe5c985f37e0" providerId="ADAL" clId="{FF0BC9E2-9D0D-48B6-B927-5DB8A91823F5}" dt="2020-04-15T15:46:03.283" v="1342" actId="1076"/>
          <ac:picMkLst>
            <pc:docMk/>
            <pc:sldMk cId="3964094972" sldId="327"/>
            <ac:picMk id="6" creationId="{CFD39729-9385-4A63-A3F3-C0506DCF2E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C92C8-FD3E-43D8-B5C0-6C03A4FB391E}" type="datetimeFigureOut">
              <a:rPr lang="en-US" smtClean="0"/>
              <a:t>4/15/2020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F6F94-E150-4AAD-8672-439DF6C79285}" type="slidenum">
              <a:rPr lang="en-US" smtClean="0"/>
              <a:t>‹#›</a:t>
            </a:fld>
            <a:endParaRPr lang="en-US"/>
          </a:p>
        </p:txBody>
      </p:sp>
    </p:spTree>
    <p:extLst>
      <p:ext uri="{BB962C8B-B14F-4D97-AF65-F5344CB8AC3E}">
        <p14:creationId xmlns:p14="http://schemas.microsoft.com/office/powerpoint/2010/main" val="2732705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F6F94-E150-4AAD-8672-439DF6C79285}" type="slidenum">
              <a:rPr lang="en-US" smtClean="0"/>
              <a:t>3</a:t>
            </a:fld>
            <a:endParaRPr lang="en-US"/>
          </a:p>
        </p:txBody>
      </p:sp>
    </p:spTree>
    <p:extLst>
      <p:ext uri="{BB962C8B-B14F-4D97-AF65-F5344CB8AC3E}">
        <p14:creationId xmlns:p14="http://schemas.microsoft.com/office/powerpoint/2010/main" val="258908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F6F94-E150-4AAD-8672-439DF6C79285}" type="slidenum">
              <a:rPr lang="en-US" smtClean="0"/>
              <a:t>21</a:t>
            </a:fld>
            <a:endParaRPr lang="en-US"/>
          </a:p>
        </p:txBody>
      </p:sp>
    </p:spTree>
    <p:extLst>
      <p:ext uri="{BB962C8B-B14F-4D97-AF65-F5344CB8AC3E}">
        <p14:creationId xmlns:p14="http://schemas.microsoft.com/office/powerpoint/2010/main" val="161463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D0F6F94-E150-4AAD-8672-439DF6C79285}" type="slidenum">
              <a:rPr lang="en-US" smtClean="0"/>
              <a:t>22</a:t>
            </a:fld>
            <a:endParaRPr lang="en-US"/>
          </a:p>
        </p:txBody>
      </p:sp>
    </p:spTree>
    <p:extLst>
      <p:ext uri="{BB962C8B-B14F-4D97-AF65-F5344CB8AC3E}">
        <p14:creationId xmlns:p14="http://schemas.microsoft.com/office/powerpoint/2010/main" val="199737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F6F94-E150-4AAD-8672-439DF6C79285}" type="slidenum">
              <a:rPr lang="en-US" smtClean="0"/>
              <a:t>25</a:t>
            </a:fld>
            <a:endParaRPr lang="en-US"/>
          </a:p>
        </p:txBody>
      </p:sp>
    </p:spTree>
    <p:extLst>
      <p:ext uri="{BB962C8B-B14F-4D97-AF65-F5344CB8AC3E}">
        <p14:creationId xmlns:p14="http://schemas.microsoft.com/office/powerpoint/2010/main" val="71790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dirty="0"/>
              <a:pPr/>
              <a:t>4/15/2020</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95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635648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24312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6907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14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12107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99879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8302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02653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95257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38692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96DFF08F-DC6B-4601-B491-B0F83F6DD2DA}" type="datetimeFigureOut">
              <a:rPr lang="en-US" dirty="0"/>
              <a:pPr/>
              <a:t>4/15/2020</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48866803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0227" y="1869984"/>
            <a:ext cx="9417171" cy="1467451"/>
          </a:xfrm>
        </p:spPr>
        <p:txBody>
          <a:bodyPr vert="horz" lIns="91440" tIns="45720" rIns="91440" bIns="45720" rtlCol="0" anchor="b">
            <a:noAutofit/>
          </a:bodyPr>
          <a:lstStyle/>
          <a:p>
            <a:r>
              <a:rPr lang="en-US" sz="3200" b="1">
                <a:ea typeface="+mj-lt"/>
                <a:cs typeface="+mj-lt"/>
              </a:rPr>
              <a:t>Direct Absorbance Bilirubin Spectrometer</a:t>
            </a:r>
            <a:br>
              <a:rPr lang="en-US" sz="3200" b="1">
                <a:ea typeface="+mj-lt"/>
                <a:cs typeface="+mj-lt"/>
              </a:rPr>
            </a:br>
            <a:r>
              <a:rPr lang="en-US" sz="3200" b="1">
                <a:ea typeface="+mj-lt"/>
                <a:cs typeface="+mj-lt"/>
              </a:rPr>
              <a:t>(DABS)</a:t>
            </a:r>
            <a:endParaRPr lang="en-US" sz="3200" b="1"/>
          </a:p>
        </p:txBody>
      </p:sp>
      <p:sp>
        <p:nvSpPr>
          <p:cNvPr id="3" name="Subtitle 2"/>
          <p:cNvSpPr>
            <a:spLocks noGrp="1"/>
          </p:cNvSpPr>
          <p:nvPr>
            <p:ph type="subTitle" idx="1"/>
          </p:nvPr>
        </p:nvSpPr>
        <p:spPr>
          <a:xfrm>
            <a:off x="6944264" y="4205887"/>
            <a:ext cx="3723736" cy="2230856"/>
          </a:xfrm>
        </p:spPr>
        <p:txBody>
          <a:bodyPr vert="horz" lIns="91440" tIns="45720" rIns="91440" bIns="45720" rtlCol="0" anchor="t">
            <a:normAutofit lnSpcReduction="10000"/>
          </a:bodyPr>
          <a:lstStyle/>
          <a:p>
            <a:pPr algn="r"/>
            <a:r>
              <a:rPr lang="es-US" err="1">
                <a:ea typeface="+mn-lt"/>
                <a:cs typeface="+mn-lt"/>
              </a:rPr>
              <a:t>Bernardin</a:t>
            </a:r>
            <a:r>
              <a:rPr lang="es-US">
                <a:ea typeface="+mn-lt"/>
                <a:cs typeface="+mn-lt"/>
              </a:rPr>
              <a:t> </a:t>
            </a:r>
            <a:r>
              <a:rPr lang="es-US" err="1">
                <a:ea typeface="+mn-lt"/>
                <a:cs typeface="+mn-lt"/>
              </a:rPr>
              <a:t>Dezius</a:t>
            </a:r>
            <a:r>
              <a:rPr lang="es-US">
                <a:ea typeface="+mn-lt"/>
                <a:cs typeface="+mn-lt"/>
              </a:rPr>
              <a:t>, </a:t>
            </a:r>
            <a:r>
              <a:rPr lang="es-US" err="1">
                <a:ea typeface="+mn-lt"/>
                <a:cs typeface="+mn-lt"/>
              </a:rPr>
              <a:t>CpE</a:t>
            </a:r>
            <a:endParaRPr lang="en-US" err="1">
              <a:cs typeface="Calibri" panose="020F0502020204030204"/>
            </a:endParaRPr>
          </a:p>
          <a:p>
            <a:pPr algn="r"/>
            <a:r>
              <a:rPr lang="es-US">
                <a:ea typeface="+mn-lt"/>
                <a:cs typeface="+mn-lt"/>
              </a:rPr>
              <a:t>Juan </a:t>
            </a:r>
            <a:r>
              <a:rPr lang="es-US" err="1">
                <a:ea typeface="+mn-lt"/>
                <a:cs typeface="+mn-lt"/>
              </a:rPr>
              <a:t>Gonzalez</a:t>
            </a:r>
            <a:r>
              <a:rPr lang="es-US">
                <a:ea typeface="+mn-lt"/>
                <a:cs typeface="+mn-lt"/>
              </a:rPr>
              <a:t>, EE</a:t>
            </a:r>
            <a:endParaRPr lang="en-US">
              <a:cs typeface="Calibri" panose="020F0502020204030204"/>
            </a:endParaRPr>
          </a:p>
          <a:p>
            <a:pPr algn="r"/>
            <a:r>
              <a:rPr lang="es-US">
                <a:ea typeface="+mn-lt"/>
                <a:cs typeface="+mn-lt"/>
              </a:rPr>
              <a:t>Kevin </a:t>
            </a:r>
            <a:r>
              <a:rPr lang="es-US" err="1">
                <a:ea typeface="+mn-lt"/>
                <a:cs typeface="+mn-lt"/>
              </a:rPr>
              <a:t>Kuzius</a:t>
            </a:r>
            <a:r>
              <a:rPr lang="es-US">
                <a:ea typeface="+mn-lt"/>
                <a:cs typeface="+mn-lt"/>
              </a:rPr>
              <a:t>, EE</a:t>
            </a:r>
            <a:endParaRPr lang="en-US">
              <a:cs typeface="Calibri" panose="020F0502020204030204"/>
            </a:endParaRPr>
          </a:p>
          <a:p>
            <a:pPr algn="r"/>
            <a:r>
              <a:rPr lang="es-US">
                <a:ea typeface="+mn-lt"/>
                <a:cs typeface="+mn-lt"/>
              </a:rPr>
              <a:t>Kevin Landau, PSE</a:t>
            </a:r>
            <a:endParaRPr lang="en-US">
              <a:cs typeface="Calibri" panose="020F0502020204030204"/>
            </a:endParaRPr>
          </a:p>
          <a:p>
            <a:pPr algn="r"/>
            <a:r>
              <a:rPr lang="en-US">
                <a:ea typeface="+mn-lt"/>
                <a:cs typeface="+mn-lt"/>
              </a:rPr>
              <a:t>Andrea </a:t>
            </a:r>
            <a:r>
              <a:rPr lang="en-US" err="1">
                <a:ea typeface="+mn-lt"/>
                <a:cs typeface="+mn-lt"/>
              </a:rPr>
              <a:t>Wetteland</a:t>
            </a:r>
            <a:r>
              <a:rPr lang="en-US">
                <a:ea typeface="+mn-lt"/>
                <a:cs typeface="+mn-lt"/>
              </a:rPr>
              <a:t>, PSE</a:t>
            </a:r>
            <a:endParaRPr lang="en-US">
              <a:cs typeface="Calibri" panose="020F0502020204030204"/>
            </a:endParaRPr>
          </a:p>
          <a:p>
            <a:endParaRPr lang="en-US"/>
          </a:p>
          <a:p>
            <a:endParaRPr lang="en-US">
              <a:cs typeface="Calibri"/>
            </a:endParaRPr>
          </a:p>
        </p:txBody>
      </p:sp>
      <p:grpSp>
        <p:nvGrpSpPr>
          <p:cNvPr id="5" name="Group 4">
            <a:extLst>
              <a:ext uri="{FF2B5EF4-FFF2-40B4-BE49-F238E27FC236}">
                <a16:creationId xmlns:a16="http://schemas.microsoft.com/office/drawing/2014/main" id="{D09C6D78-B45F-400B-A265-2E8C627EE3E4}"/>
              </a:ext>
            </a:extLst>
          </p:cNvPr>
          <p:cNvGrpSpPr/>
          <p:nvPr/>
        </p:nvGrpSpPr>
        <p:grpSpPr>
          <a:xfrm>
            <a:off x="1530650" y="488921"/>
            <a:ext cx="9143101" cy="1380046"/>
            <a:chOff x="1530650" y="488921"/>
            <a:chExt cx="9143101" cy="1380046"/>
          </a:xfrm>
        </p:grpSpPr>
        <p:pic>
          <p:nvPicPr>
            <p:cNvPr id="4" name="Picture 4">
              <a:extLst>
                <a:ext uri="{FF2B5EF4-FFF2-40B4-BE49-F238E27FC236}">
                  <a16:creationId xmlns:a16="http://schemas.microsoft.com/office/drawing/2014/main" id="{D18A871A-91D0-43BC-B78B-FB7234536AD2}"/>
                </a:ext>
              </a:extLst>
            </p:cNvPr>
            <p:cNvPicPr>
              <a:picLocks noChangeAspect="1"/>
            </p:cNvPicPr>
            <p:nvPr/>
          </p:nvPicPr>
          <p:blipFill>
            <a:blip r:embed="rId2"/>
            <a:stretch>
              <a:fillRect/>
            </a:stretch>
          </p:blipFill>
          <p:spPr>
            <a:xfrm>
              <a:off x="2582174" y="864807"/>
              <a:ext cx="8091577" cy="613895"/>
            </a:xfrm>
            <a:prstGeom prst="rect">
              <a:avLst/>
            </a:prstGeom>
          </p:spPr>
        </p:pic>
        <p:pic>
          <p:nvPicPr>
            <p:cNvPr id="6" name="Picture 6" descr="A picture containing drawing, game&#10;&#10;Description generated with very high confidence">
              <a:extLst>
                <a:ext uri="{FF2B5EF4-FFF2-40B4-BE49-F238E27FC236}">
                  <a16:creationId xmlns:a16="http://schemas.microsoft.com/office/drawing/2014/main" id="{101EA744-530D-4F20-BCF7-B0AF077223B8}"/>
                </a:ext>
              </a:extLst>
            </p:cNvPr>
            <p:cNvPicPr>
              <a:picLocks noChangeAspect="1"/>
            </p:cNvPicPr>
            <p:nvPr/>
          </p:nvPicPr>
          <p:blipFill>
            <a:blip r:embed="rId3"/>
            <a:stretch>
              <a:fillRect/>
            </a:stretch>
          </p:blipFill>
          <p:spPr>
            <a:xfrm>
              <a:off x="1530650" y="488921"/>
              <a:ext cx="1036247" cy="1380046"/>
            </a:xfrm>
            <a:prstGeom prst="rect">
              <a:avLst/>
            </a:prstGeom>
          </p:spPr>
        </p:pic>
      </p:grpSp>
      <p:sp>
        <p:nvSpPr>
          <p:cNvPr id="8" name="TextBox 7">
            <a:extLst>
              <a:ext uri="{FF2B5EF4-FFF2-40B4-BE49-F238E27FC236}">
                <a16:creationId xmlns:a16="http://schemas.microsoft.com/office/drawing/2014/main" id="{6E80CC6A-6F65-474B-ACE0-4B0A77345518}"/>
              </a:ext>
            </a:extLst>
          </p:cNvPr>
          <p:cNvSpPr txBox="1"/>
          <p:nvPr/>
        </p:nvSpPr>
        <p:spPr>
          <a:xfrm>
            <a:off x="1029420" y="3933645"/>
            <a:ext cx="33840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cs typeface="Calibri"/>
              </a:rPr>
              <a:t>Group 4 – Spring 2020</a:t>
            </a:r>
            <a:endParaRPr lang="en-US" sz="2400" b="1"/>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603B-BDA1-4B23-A380-8C2DB2E66F94}"/>
              </a:ext>
            </a:extLst>
          </p:cNvPr>
          <p:cNvSpPr>
            <a:spLocks noGrp="1"/>
          </p:cNvSpPr>
          <p:nvPr>
            <p:ph type="title"/>
          </p:nvPr>
        </p:nvSpPr>
        <p:spPr>
          <a:xfrm>
            <a:off x="246354" y="254493"/>
            <a:ext cx="9875520" cy="1236956"/>
          </a:xfrm>
        </p:spPr>
        <p:txBody>
          <a:bodyPr/>
          <a:lstStyle/>
          <a:p>
            <a:r>
              <a:rPr lang="en-US">
                <a:cs typeface="Calibri Light"/>
              </a:rPr>
              <a:t>Lasers – Temperature Requirements</a:t>
            </a:r>
            <a:endParaRPr lang="en-US"/>
          </a:p>
        </p:txBody>
      </p:sp>
      <p:sp>
        <p:nvSpPr>
          <p:cNvPr id="10" name="Content Placeholder 9">
            <a:extLst>
              <a:ext uri="{FF2B5EF4-FFF2-40B4-BE49-F238E27FC236}">
                <a16:creationId xmlns:a16="http://schemas.microsoft.com/office/drawing/2014/main" id="{8E72D634-8C7D-4685-A178-6DF939418C36}"/>
              </a:ext>
            </a:extLst>
          </p:cNvPr>
          <p:cNvSpPr>
            <a:spLocks noGrp="1"/>
          </p:cNvSpPr>
          <p:nvPr>
            <p:ph idx="1"/>
          </p:nvPr>
        </p:nvSpPr>
        <p:spPr>
          <a:xfrm>
            <a:off x="838200" y="1854379"/>
            <a:ext cx="3959525" cy="4221943"/>
          </a:xfrm>
        </p:spPr>
        <p:txBody>
          <a:bodyPr vert="horz" lIns="91440" tIns="45720" rIns="91440" bIns="45720" rtlCol="0" anchor="t">
            <a:normAutofit/>
          </a:bodyPr>
          <a:lstStyle/>
          <a:p>
            <a:pPr marL="0" indent="0">
              <a:buNone/>
            </a:pPr>
            <a:r>
              <a:rPr lang="en-US">
                <a:ea typeface="+mn-lt"/>
                <a:cs typeface="+mn-lt"/>
              </a:rPr>
              <a:t>•The power output should be the same for the blank and the transmitted readings</a:t>
            </a:r>
            <a:endParaRPr lang="en-US">
              <a:cs typeface="Calibri" panose="020F0502020204030204"/>
            </a:endParaRPr>
          </a:p>
          <a:p>
            <a:pPr marL="0" indent="0">
              <a:buNone/>
            </a:pPr>
            <a:r>
              <a:rPr lang="en-US">
                <a:ea typeface="+mn-lt"/>
                <a:cs typeface="+mn-lt"/>
              </a:rPr>
              <a:t>•Reading at 1 sec before slope begins to increase</a:t>
            </a:r>
            <a:endParaRPr lang="en-US">
              <a:cs typeface="Calibri" panose="020F0502020204030204"/>
            </a:endParaRPr>
          </a:p>
          <a:p>
            <a:pPr marL="0" indent="0">
              <a:buNone/>
            </a:pPr>
            <a:r>
              <a:rPr lang="en-US">
                <a:ea typeface="+mn-lt"/>
                <a:cs typeface="+mn-lt"/>
              </a:rPr>
              <a:t>•Purpose of fan to mitigate this temperature increase </a:t>
            </a:r>
            <a:endParaRPr lang="en-US">
              <a:cs typeface="Calibri" panose="020F0502020204030204"/>
            </a:endParaRPr>
          </a:p>
          <a:p>
            <a:endParaRPr lang="en-US">
              <a:cs typeface="Calibri" panose="020F0502020204030204"/>
            </a:endParaRPr>
          </a:p>
        </p:txBody>
      </p:sp>
      <p:pic>
        <p:nvPicPr>
          <p:cNvPr id="6" name="Picture 6" descr="A screenshot of a cell phone&#10;&#10;Description generated with high confidence">
            <a:extLst>
              <a:ext uri="{FF2B5EF4-FFF2-40B4-BE49-F238E27FC236}">
                <a16:creationId xmlns:a16="http://schemas.microsoft.com/office/drawing/2014/main" id="{633DBA8F-8848-4185-84EF-55A63854ADA0}"/>
              </a:ext>
            </a:extLst>
          </p:cNvPr>
          <p:cNvPicPr>
            <a:picLocks noChangeAspect="1"/>
          </p:cNvPicPr>
          <p:nvPr/>
        </p:nvPicPr>
        <p:blipFill>
          <a:blip r:embed="rId2"/>
          <a:stretch>
            <a:fillRect/>
          </a:stretch>
        </p:blipFill>
        <p:spPr>
          <a:xfrm>
            <a:off x="5126966" y="1985254"/>
            <a:ext cx="5834332" cy="3520096"/>
          </a:xfrm>
          <a:prstGeom prst="rect">
            <a:avLst/>
          </a:prstGeom>
        </p:spPr>
      </p:pic>
    </p:spTree>
    <p:extLst>
      <p:ext uri="{BB962C8B-B14F-4D97-AF65-F5344CB8AC3E}">
        <p14:creationId xmlns:p14="http://schemas.microsoft.com/office/powerpoint/2010/main" val="416955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DEF5-0603-4E00-8832-BC23D4839C3E}"/>
              </a:ext>
            </a:extLst>
          </p:cNvPr>
          <p:cNvSpPr>
            <a:spLocks noGrp="1"/>
          </p:cNvSpPr>
          <p:nvPr>
            <p:ph type="title"/>
          </p:nvPr>
        </p:nvSpPr>
        <p:spPr>
          <a:xfrm>
            <a:off x="255233" y="245616"/>
            <a:ext cx="9875520" cy="1356360"/>
          </a:xfrm>
        </p:spPr>
        <p:txBody>
          <a:bodyPr/>
          <a:lstStyle/>
          <a:p>
            <a:r>
              <a:rPr lang="en-US">
                <a:ea typeface="+mj-lt"/>
                <a:cs typeface="+mj-lt"/>
              </a:rPr>
              <a:t>Photodetector</a:t>
            </a:r>
            <a:endParaRPr lang="en-US"/>
          </a:p>
        </p:txBody>
      </p:sp>
      <p:sp>
        <p:nvSpPr>
          <p:cNvPr id="3" name="Content Placeholder 2">
            <a:extLst>
              <a:ext uri="{FF2B5EF4-FFF2-40B4-BE49-F238E27FC236}">
                <a16:creationId xmlns:a16="http://schemas.microsoft.com/office/drawing/2014/main" id="{FE25947F-3E45-479F-BCE0-9083EA4C6CBB}"/>
              </a:ext>
            </a:extLst>
          </p:cNvPr>
          <p:cNvSpPr>
            <a:spLocks noGrp="1"/>
          </p:cNvSpPr>
          <p:nvPr>
            <p:ph idx="1"/>
          </p:nvPr>
        </p:nvSpPr>
        <p:spPr/>
        <p:txBody>
          <a:bodyPr vert="horz" lIns="91440" tIns="45720" rIns="91440" bIns="45720" rtlCol="0" anchor="t">
            <a:normAutofit/>
          </a:bodyPr>
          <a:lstStyle/>
          <a:p>
            <a:r>
              <a:rPr lang="en-US">
                <a:ea typeface="+mn-lt"/>
                <a:cs typeface="+mn-lt"/>
              </a:rPr>
              <a:t>Convert optical signal to an electrical signal</a:t>
            </a:r>
            <a:endParaRPr lang="en-US">
              <a:cs typeface="Calibri" panose="020F0502020204030204"/>
            </a:endParaRPr>
          </a:p>
          <a:p>
            <a:r>
              <a:rPr lang="en-US">
                <a:ea typeface="+mn-lt"/>
                <a:cs typeface="+mn-lt"/>
              </a:rPr>
              <a:t>High sensitivity </a:t>
            </a:r>
            <a:endParaRPr lang="en-US"/>
          </a:p>
          <a:p>
            <a:r>
              <a:rPr lang="en-US">
                <a:ea typeface="+mn-lt"/>
                <a:cs typeface="+mn-lt"/>
              </a:rPr>
              <a:t>Spectral range that includes 405 nm and 532 nm</a:t>
            </a:r>
            <a:endParaRPr lang="en-US"/>
          </a:p>
          <a:p>
            <a:r>
              <a:rPr lang="en-US">
                <a:ea typeface="+mn-lt"/>
                <a:cs typeface="+mn-lt"/>
              </a:rPr>
              <a:t>Linear response</a:t>
            </a:r>
            <a:endParaRPr lang="en-US"/>
          </a:p>
          <a:p>
            <a:r>
              <a:rPr lang="en-US">
                <a:ea typeface="+mn-lt"/>
                <a:cs typeface="+mn-lt"/>
              </a:rPr>
              <a:t>Use Beer-Lambert Law to calculate the concentration of the desired substance</a:t>
            </a:r>
            <a:endParaRPr lang="en-US"/>
          </a:p>
          <a:p>
            <a:endParaRPr lang="en-US">
              <a:cs typeface="Calibri"/>
            </a:endParaRPr>
          </a:p>
        </p:txBody>
      </p:sp>
    </p:spTree>
    <p:extLst>
      <p:ext uri="{BB962C8B-B14F-4D97-AF65-F5344CB8AC3E}">
        <p14:creationId xmlns:p14="http://schemas.microsoft.com/office/powerpoint/2010/main" val="4115754253"/>
      </p:ext>
    </p:extLst>
  </p:cSld>
  <p:clrMapOvr>
    <a:masterClrMapping/>
  </p:clrMapOvr>
  <mc:AlternateContent xmlns:mc="http://schemas.openxmlformats.org/markup-compatibility/2006" xmlns:p14="http://schemas.microsoft.com/office/powerpoint/2010/main">
    <mc:Choice Requires="p14">
      <p:transition spd="slow" p14:dur="2000" advTm="2489"/>
    </mc:Choice>
    <mc:Fallback xmlns="">
      <p:transition spd="slow" advTm="248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CD2C-369B-4487-8ABA-ADDA42172658}"/>
              </a:ext>
            </a:extLst>
          </p:cNvPr>
          <p:cNvSpPr>
            <a:spLocks noGrp="1"/>
          </p:cNvSpPr>
          <p:nvPr>
            <p:ph type="title"/>
          </p:nvPr>
        </p:nvSpPr>
        <p:spPr>
          <a:xfrm>
            <a:off x="246355" y="241496"/>
            <a:ext cx="9875520" cy="1134543"/>
          </a:xfrm>
        </p:spPr>
        <p:txBody>
          <a:bodyPr/>
          <a:lstStyle/>
          <a:p>
            <a:r>
              <a:rPr lang="en-US">
                <a:ea typeface="+mj-lt"/>
                <a:cs typeface="+mj-lt"/>
              </a:rPr>
              <a:t>Detector Comparison</a:t>
            </a:r>
            <a:endParaRPr lang="en-US"/>
          </a:p>
        </p:txBody>
      </p:sp>
      <p:pic>
        <p:nvPicPr>
          <p:cNvPr id="3" name="Picture 4" descr="A close up of a coin&#10;&#10;Description generated with very high confidence">
            <a:extLst>
              <a:ext uri="{FF2B5EF4-FFF2-40B4-BE49-F238E27FC236}">
                <a16:creationId xmlns:a16="http://schemas.microsoft.com/office/drawing/2014/main" id="{A6849466-9752-4384-B72D-30C397079E24}"/>
              </a:ext>
            </a:extLst>
          </p:cNvPr>
          <p:cNvPicPr>
            <a:picLocks noChangeAspect="1"/>
          </p:cNvPicPr>
          <p:nvPr/>
        </p:nvPicPr>
        <p:blipFill>
          <a:blip r:embed="rId2"/>
          <a:stretch>
            <a:fillRect/>
          </a:stretch>
        </p:blipFill>
        <p:spPr>
          <a:xfrm>
            <a:off x="8277287" y="4387380"/>
            <a:ext cx="2743200" cy="1708371"/>
          </a:xfrm>
          <a:prstGeom prst="rect">
            <a:avLst/>
          </a:prstGeom>
        </p:spPr>
      </p:pic>
      <p:sp>
        <p:nvSpPr>
          <p:cNvPr id="12" name="TextBox 11">
            <a:extLst>
              <a:ext uri="{FF2B5EF4-FFF2-40B4-BE49-F238E27FC236}">
                <a16:creationId xmlns:a16="http://schemas.microsoft.com/office/drawing/2014/main" id="{5012BE56-D445-4AE3-93B2-C65627242DDB}"/>
              </a:ext>
            </a:extLst>
          </p:cNvPr>
          <p:cNvSpPr txBox="1"/>
          <p:nvPr/>
        </p:nvSpPr>
        <p:spPr>
          <a:xfrm>
            <a:off x="8765004" y="4002506"/>
            <a:ext cx="1760622" cy="379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Size Comparison</a:t>
            </a:r>
          </a:p>
        </p:txBody>
      </p:sp>
      <p:pic>
        <p:nvPicPr>
          <p:cNvPr id="13" name="Picture 13" descr="A close up of a device&#10;&#10;Description generated with very high confidence">
            <a:extLst>
              <a:ext uri="{FF2B5EF4-FFF2-40B4-BE49-F238E27FC236}">
                <a16:creationId xmlns:a16="http://schemas.microsoft.com/office/drawing/2014/main" id="{73709A4E-0789-4C67-A7ED-841820AB33F6}"/>
              </a:ext>
            </a:extLst>
          </p:cNvPr>
          <p:cNvPicPr>
            <a:picLocks noChangeAspect="1"/>
          </p:cNvPicPr>
          <p:nvPr/>
        </p:nvPicPr>
        <p:blipFill>
          <a:blip r:embed="rId3"/>
          <a:stretch>
            <a:fillRect/>
          </a:stretch>
        </p:blipFill>
        <p:spPr>
          <a:xfrm>
            <a:off x="8576593" y="1042411"/>
            <a:ext cx="2133600" cy="2714625"/>
          </a:xfrm>
          <a:prstGeom prst="rect">
            <a:avLst/>
          </a:prstGeom>
        </p:spPr>
      </p:pic>
      <p:pic>
        <p:nvPicPr>
          <p:cNvPr id="7" name="Picture 7" descr="A screenshot of a cell phone&#10;&#10;Description generated with very high confidence">
            <a:extLst>
              <a:ext uri="{FF2B5EF4-FFF2-40B4-BE49-F238E27FC236}">
                <a16:creationId xmlns:a16="http://schemas.microsoft.com/office/drawing/2014/main" id="{70C3E6F6-6003-4185-84EB-D1041CBBBE6F}"/>
              </a:ext>
            </a:extLst>
          </p:cNvPr>
          <p:cNvPicPr>
            <a:picLocks noChangeAspect="1"/>
          </p:cNvPicPr>
          <p:nvPr/>
        </p:nvPicPr>
        <p:blipFill>
          <a:blip r:embed="rId4"/>
          <a:stretch>
            <a:fillRect/>
          </a:stretch>
        </p:blipFill>
        <p:spPr>
          <a:xfrm>
            <a:off x="684362" y="2063850"/>
            <a:ext cx="7430218" cy="2974714"/>
          </a:xfrm>
          <a:prstGeom prst="rect">
            <a:avLst/>
          </a:prstGeom>
        </p:spPr>
      </p:pic>
    </p:spTree>
    <p:extLst>
      <p:ext uri="{BB962C8B-B14F-4D97-AF65-F5344CB8AC3E}">
        <p14:creationId xmlns:p14="http://schemas.microsoft.com/office/powerpoint/2010/main" val="3044204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6723-01CA-451D-B38F-91C024985885}"/>
              </a:ext>
            </a:extLst>
          </p:cNvPr>
          <p:cNvSpPr>
            <a:spLocks noGrp="1"/>
          </p:cNvSpPr>
          <p:nvPr>
            <p:ph type="title"/>
          </p:nvPr>
        </p:nvSpPr>
        <p:spPr>
          <a:xfrm>
            <a:off x="246355" y="263371"/>
            <a:ext cx="9875520" cy="1356360"/>
          </a:xfrm>
        </p:spPr>
        <p:txBody>
          <a:bodyPr>
            <a:normAutofit/>
          </a:bodyPr>
          <a:lstStyle/>
          <a:p>
            <a:r>
              <a:rPr lang="en-US">
                <a:ea typeface="+mj-lt"/>
                <a:cs typeface="+mj-lt"/>
              </a:rPr>
              <a:t>Detector – BPW21R</a:t>
            </a:r>
            <a:endParaRPr lang="en-US"/>
          </a:p>
        </p:txBody>
      </p:sp>
      <p:sp>
        <p:nvSpPr>
          <p:cNvPr id="3" name="Content Placeholder 2">
            <a:extLst>
              <a:ext uri="{FF2B5EF4-FFF2-40B4-BE49-F238E27FC236}">
                <a16:creationId xmlns:a16="http://schemas.microsoft.com/office/drawing/2014/main" id="{0E214D59-317C-4EE7-A289-16BCBD4D4B93}"/>
              </a:ext>
            </a:extLst>
          </p:cNvPr>
          <p:cNvSpPr>
            <a:spLocks noGrp="1"/>
          </p:cNvSpPr>
          <p:nvPr>
            <p:ph idx="1"/>
          </p:nvPr>
        </p:nvSpPr>
        <p:spPr>
          <a:xfrm>
            <a:off x="1143000" y="2057400"/>
            <a:ext cx="6693061" cy="4038600"/>
          </a:xfrm>
        </p:spPr>
        <p:txBody>
          <a:bodyPr vert="horz" lIns="91440" tIns="45720" rIns="91440" bIns="45720" rtlCol="0" anchor="t">
            <a:normAutofit/>
          </a:bodyPr>
          <a:lstStyle/>
          <a:p>
            <a:pPr marL="45720" indent="0">
              <a:buNone/>
            </a:pPr>
            <a:r>
              <a:rPr lang="en-US">
                <a:ea typeface="+mn-lt"/>
                <a:cs typeface="+mn-lt"/>
              </a:rPr>
              <a:t>•This detector had the highest sensitivity (9 </a:t>
            </a:r>
            <a:r>
              <a:rPr lang="en-US" err="1">
                <a:ea typeface="+mn-lt"/>
                <a:cs typeface="+mn-lt"/>
              </a:rPr>
              <a:t>nA</a:t>
            </a:r>
            <a:r>
              <a:rPr lang="en-US">
                <a:ea typeface="+mn-lt"/>
                <a:cs typeface="+mn-lt"/>
              </a:rPr>
              <a:t>/lx) and a narrow spectral range</a:t>
            </a:r>
            <a:endParaRPr lang="en-US">
              <a:cs typeface="Calibri" panose="020F0502020204030204"/>
            </a:endParaRPr>
          </a:p>
          <a:p>
            <a:pPr marL="45720" indent="0">
              <a:buNone/>
            </a:pPr>
            <a:r>
              <a:rPr lang="en-US">
                <a:ea typeface="+mn-lt"/>
                <a:cs typeface="+mn-lt"/>
              </a:rPr>
              <a:t>•Linear response</a:t>
            </a:r>
            <a:endParaRPr lang="en-US"/>
          </a:p>
          <a:p>
            <a:pPr marL="45720" indent="0">
              <a:buNone/>
            </a:pPr>
            <a:r>
              <a:rPr lang="en-US">
                <a:ea typeface="+mn-lt"/>
                <a:cs typeface="+mn-lt"/>
              </a:rPr>
              <a:t>•Ease of use for testing and implementation into the circuit</a:t>
            </a:r>
            <a:endParaRPr lang="en-US"/>
          </a:p>
          <a:p>
            <a:pPr marL="45720" indent="0">
              <a:buNone/>
            </a:pPr>
            <a:r>
              <a:rPr lang="en-US">
                <a:ea typeface="+mn-lt"/>
                <a:cs typeface="+mn-lt"/>
              </a:rPr>
              <a:t>•Larger radiant sensitive area 7.5 mm</a:t>
            </a:r>
            <a:r>
              <a:rPr lang="en-US" baseline="30000">
                <a:ea typeface="+mn-lt"/>
                <a:cs typeface="+mn-lt"/>
              </a:rPr>
              <a:t>2</a:t>
            </a:r>
            <a:r>
              <a:rPr lang="en-US">
                <a:ea typeface="+mn-lt"/>
                <a:cs typeface="+mn-lt"/>
              </a:rPr>
              <a:t> as opposed to 7.02 mm</a:t>
            </a:r>
            <a:r>
              <a:rPr lang="en-US" baseline="30000">
                <a:cs typeface="Calibri"/>
              </a:rPr>
              <a:t>2</a:t>
            </a:r>
            <a:endParaRPr lang="en-US"/>
          </a:p>
          <a:p>
            <a:endParaRPr lang="en-US">
              <a:cs typeface="Calibri"/>
            </a:endParaRPr>
          </a:p>
        </p:txBody>
      </p:sp>
      <p:pic>
        <p:nvPicPr>
          <p:cNvPr id="4" name="Picture 4" descr="A picture containing pan&#10;&#10;Description generated with very high confidence">
            <a:extLst>
              <a:ext uri="{FF2B5EF4-FFF2-40B4-BE49-F238E27FC236}">
                <a16:creationId xmlns:a16="http://schemas.microsoft.com/office/drawing/2014/main" id="{62682D0A-ADFC-434C-B375-C78F85CE647C}"/>
              </a:ext>
            </a:extLst>
          </p:cNvPr>
          <p:cNvPicPr>
            <a:picLocks noChangeAspect="1"/>
          </p:cNvPicPr>
          <p:nvPr/>
        </p:nvPicPr>
        <p:blipFill rotWithShape="1">
          <a:blip r:embed="rId2"/>
          <a:srcRect l="2423" r="25801"/>
          <a:stretch/>
        </p:blipFill>
        <p:spPr>
          <a:xfrm>
            <a:off x="8191170" y="1622552"/>
            <a:ext cx="2388065" cy="2904924"/>
          </a:xfrm>
          <a:prstGeom prst="rect">
            <a:avLst/>
          </a:prstGeom>
        </p:spPr>
      </p:pic>
    </p:spTree>
    <p:extLst>
      <p:ext uri="{BB962C8B-B14F-4D97-AF65-F5344CB8AC3E}">
        <p14:creationId xmlns:p14="http://schemas.microsoft.com/office/powerpoint/2010/main" val="1779616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55CDC-BE1B-4069-938D-C26C2F4834CD}"/>
              </a:ext>
            </a:extLst>
          </p:cNvPr>
          <p:cNvSpPr>
            <a:spLocks noGrp="1"/>
          </p:cNvSpPr>
          <p:nvPr>
            <p:ph type="title"/>
          </p:nvPr>
        </p:nvSpPr>
        <p:spPr>
          <a:xfrm>
            <a:off x="228600" y="245615"/>
            <a:ext cx="9875520" cy="1086035"/>
          </a:xfrm>
        </p:spPr>
        <p:txBody>
          <a:bodyPr/>
          <a:lstStyle/>
          <a:p>
            <a:r>
              <a:rPr lang="en-US"/>
              <a:t>Sample Preparation</a:t>
            </a:r>
          </a:p>
        </p:txBody>
      </p:sp>
      <p:sp>
        <p:nvSpPr>
          <p:cNvPr id="3" name="Content Placeholder 2">
            <a:extLst>
              <a:ext uri="{FF2B5EF4-FFF2-40B4-BE49-F238E27FC236}">
                <a16:creationId xmlns:a16="http://schemas.microsoft.com/office/drawing/2014/main" id="{587E2235-8055-4439-B947-FDF9D6BF941B}"/>
              </a:ext>
            </a:extLst>
          </p:cNvPr>
          <p:cNvSpPr>
            <a:spLocks noGrp="1"/>
          </p:cNvSpPr>
          <p:nvPr>
            <p:ph idx="1"/>
          </p:nvPr>
        </p:nvSpPr>
        <p:spPr>
          <a:xfrm>
            <a:off x="999226" y="1626080"/>
            <a:ext cx="5847211" cy="4225505"/>
          </a:xfrm>
        </p:spPr>
        <p:txBody>
          <a:bodyPr vert="horz" lIns="91440" tIns="45720" rIns="91440" bIns="45720" rtlCol="0" anchor="t">
            <a:normAutofit/>
          </a:bodyPr>
          <a:lstStyle/>
          <a:p>
            <a:r>
              <a:rPr lang="en-US"/>
              <a:t>Jaundice is diagnosed in clinics based on absorption values in whole blood serum:</a:t>
            </a:r>
          </a:p>
          <a:p>
            <a:pPr lvl="1"/>
            <a:r>
              <a:rPr lang="en-US"/>
              <a:t>Lower than .5 is "safe"</a:t>
            </a:r>
          </a:p>
          <a:p>
            <a:pPr lvl="1"/>
            <a:r>
              <a:rPr lang="en-US"/>
              <a:t>Between .5 and 1.4 is "elevated"</a:t>
            </a:r>
          </a:p>
          <a:p>
            <a:pPr lvl="1"/>
            <a:r>
              <a:rPr lang="en-US"/>
              <a:t>Higher than 1.4 is "dangerous"</a:t>
            </a:r>
          </a:p>
          <a:p>
            <a:r>
              <a:rPr lang="en-US"/>
              <a:t>Turmeric was soaked in 100% isopropyl alcohol until curcumin concentrations of     .5 and 1.4 absorption values were achieved at 405 nm.</a:t>
            </a:r>
          </a:p>
          <a:p>
            <a:r>
              <a:rPr lang="en-US"/>
              <a:t>1 mL of curcumin solution was added to 2 mL </a:t>
            </a:r>
            <a:r>
              <a:rPr lang="en-US" err="1"/>
              <a:t>betalain</a:t>
            </a:r>
            <a:r>
              <a:rPr lang="en-US"/>
              <a:t> solution.  The calculated absorbance values, </a:t>
            </a:r>
            <a:r>
              <a:rPr lang="en-US" b="1">
                <a:solidFill>
                  <a:schemeClr val="accent3">
                    <a:lumMod val="75000"/>
                  </a:schemeClr>
                </a:solidFill>
              </a:rPr>
              <a:t>.365</a:t>
            </a:r>
            <a:r>
              <a:rPr lang="en-US"/>
              <a:t> and </a:t>
            </a:r>
            <a:r>
              <a:rPr lang="en-US" b="1">
                <a:solidFill>
                  <a:schemeClr val="accent2">
                    <a:lumMod val="75000"/>
                  </a:schemeClr>
                </a:solidFill>
              </a:rPr>
              <a:t>.478</a:t>
            </a:r>
            <a:r>
              <a:rPr lang="en-US"/>
              <a:t>, became threshold values.</a:t>
            </a:r>
          </a:p>
          <a:p>
            <a:endParaRPr lang="en-US"/>
          </a:p>
        </p:txBody>
      </p:sp>
      <p:pic>
        <p:nvPicPr>
          <p:cNvPr id="4" name="Picture 4" descr="A picture containing indoor, table, sitting, small&#10;&#10;Description generated with very high confidence">
            <a:extLst>
              <a:ext uri="{FF2B5EF4-FFF2-40B4-BE49-F238E27FC236}">
                <a16:creationId xmlns:a16="http://schemas.microsoft.com/office/drawing/2014/main" id="{8B32DF7F-408A-4F48-9B0F-167E5813896C}"/>
              </a:ext>
            </a:extLst>
          </p:cNvPr>
          <p:cNvPicPr>
            <a:picLocks noChangeAspect="1"/>
          </p:cNvPicPr>
          <p:nvPr/>
        </p:nvPicPr>
        <p:blipFill>
          <a:blip r:embed="rId2"/>
          <a:stretch>
            <a:fillRect/>
          </a:stretch>
        </p:blipFill>
        <p:spPr>
          <a:xfrm>
            <a:off x="7585494" y="1970995"/>
            <a:ext cx="2743200" cy="3404839"/>
          </a:xfrm>
          <a:prstGeom prst="rect">
            <a:avLst/>
          </a:prstGeom>
        </p:spPr>
      </p:pic>
    </p:spTree>
    <p:extLst>
      <p:ext uri="{BB962C8B-B14F-4D97-AF65-F5344CB8AC3E}">
        <p14:creationId xmlns:p14="http://schemas.microsoft.com/office/powerpoint/2010/main" val="1626255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A0B71-C356-408F-BFC9-6D217A1009B9}"/>
              </a:ext>
            </a:extLst>
          </p:cNvPr>
          <p:cNvSpPr>
            <a:spLocks noGrp="1"/>
          </p:cNvSpPr>
          <p:nvPr>
            <p:ph type="title"/>
          </p:nvPr>
        </p:nvSpPr>
        <p:spPr>
          <a:xfrm>
            <a:off x="246355" y="245616"/>
            <a:ext cx="9875520" cy="1050524"/>
          </a:xfrm>
        </p:spPr>
        <p:txBody>
          <a:bodyPr/>
          <a:lstStyle/>
          <a:p>
            <a:r>
              <a:rPr lang="en-US"/>
              <a:t>Calculating Absorbance</a:t>
            </a:r>
          </a:p>
        </p:txBody>
      </p:sp>
      <p:sp>
        <p:nvSpPr>
          <p:cNvPr id="3" name="Content Placeholder 2">
            <a:extLst>
              <a:ext uri="{FF2B5EF4-FFF2-40B4-BE49-F238E27FC236}">
                <a16:creationId xmlns:a16="http://schemas.microsoft.com/office/drawing/2014/main" id="{7A0981B6-89F6-4539-8B5E-3CE8B9195F20}"/>
              </a:ext>
            </a:extLst>
          </p:cNvPr>
          <p:cNvSpPr>
            <a:spLocks noGrp="1"/>
          </p:cNvSpPr>
          <p:nvPr>
            <p:ph idx="1"/>
          </p:nvPr>
        </p:nvSpPr>
        <p:spPr>
          <a:xfrm>
            <a:off x="1143000" y="2057400"/>
            <a:ext cx="4941438" cy="4038600"/>
          </a:xfrm>
        </p:spPr>
        <p:txBody>
          <a:bodyPr vert="horz" lIns="91440" tIns="45720" rIns="91440" bIns="45720" rtlCol="0" anchor="t">
            <a:normAutofit/>
          </a:bodyPr>
          <a:lstStyle/>
          <a:p>
            <a:pPr marL="45720" indent="0">
              <a:buNone/>
            </a:pPr>
            <a:r>
              <a:rPr lang="en-US">
                <a:ea typeface="+mn-lt"/>
                <a:cs typeface="+mn-lt"/>
              </a:rPr>
              <a:t>• Beer-Lambert Law</a:t>
            </a:r>
            <a:endParaRPr lang="en-US"/>
          </a:p>
          <a:p>
            <a:pPr marL="45720" indent="0">
              <a:buNone/>
            </a:pPr>
            <a:r>
              <a:rPr lang="en-US">
                <a:ea typeface="+mn-lt"/>
                <a:cs typeface="+mn-lt"/>
              </a:rPr>
              <a:t>              A = </a:t>
            </a:r>
            <a:r>
              <a:rPr lang="en-US">
                <a:latin typeface="Lucida Handwriting"/>
                <a:ea typeface="+mn-lt"/>
                <a:cs typeface="+mn-lt"/>
              </a:rPr>
              <a:t>l</a:t>
            </a:r>
            <a:r>
              <a:rPr lang="en-US">
                <a:ea typeface="+mn-lt"/>
                <a:cs typeface="+mn-lt"/>
              </a:rPr>
              <a:t>cε = log(I</a:t>
            </a:r>
            <a:r>
              <a:rPr lang="en-US" baseline="-25000">
                <a:ea typeface="+mn-lt"/>
                <a:cs typeface="+mn-lt"/>
              </a:rPr>
              <a:t>0</a:t>
            </a:r>
            <a:r>
              <a:rPr lang="en-US">
                <a:ea typeface="+mn-lt"/>
                <a:cs typeface="+mn-lt"/>
              </a:rPr>
              <a:t>/I</a:t>
            </a:r>
            <a:r>
              <a:rPr lang="en-US" baseline="-25000">
                <a:ea typeface="+mn-lt"/>
                <a:cs typeface="+mn-lt"/>
              </a:rPr>
              <a:t>T</a:t>
            </a:r>
            <a:r>
              <a:rPr lang="en-US">
                <a:ea typeface="+mn-lt"/>
                <a:cs typeface="+mn-lt"/>
              </a:rPr>
              <a:t>)</a:t>
            </a:r>
          </a:p>
          <a:p>
            <a:pPr marL="45720" indent="0">
              <a:buNone/>
            </a:pPr>
            <a:r>
              <a:rPr lang="en-US">
                <a:ea typeface="+mn-lt"/>
                <a:cs typeface="+mn-lt"/>
              </a:rPr>
              <a:t>• Comparison of incident (blank) to transmitted</a:t>
            </a:r>
            <a:endParaRPr lang="en-US"/>
          </a:p>
          <a:p>
            <a:pPr marL="45720" indent="0">
              <a:buNone/>
            </a:pPr>
            <a:r>
              <a:rPr lang="en-US">
                <a:ea typeface="+mn-lt"/>
                <a:cs typeface="+mn-lt"/>
              </a:rPr>
              <a:t>• Hold separate curcumin and betalain concentrations constant to find ε for each wavelength.</a:t>
            </a:r>
          </a:p>
          <a:p>
            <a:pPr marL="45720" indent="0">
              <a:buNone/>
            </a:pPr>
            <a:r>
              <a:rPr lang="en-US">
                <a:ea typeface="+mn-lt"/>
                <a:cs typeface="+mn-lt"/>
              </a:rPr>
              <a:t>• Use ε coefficients to calculate unknown concentrations</a:t>
            </a:r>
            <a:endParaRPr lang="en-US"/>
          </a:p>
          <a:p>
            <a:endParaRPr lang="en-US"/>
          </a:p>
        </p:txBody>
      </p:sp>
      <p:pic>
        <p:nvPicPr>
          <p:cNvPr id="4" name="Picture 4" descr="A picture containing food&#10;&#10;Description generated with very high confidence">
            <a:extLst>
              <a:ext uri="{FF2B5EF4-FFF2-40B4-BE49-F238E27FC236}">
                <a16:creationId xmlns:a16="http://schemas.microsoft.com/office/drawing/2014/main" id="{A4DB3CCC-CFFB-4A20-BB29-BD3F4D0E0578}"/>
              </a:ext>
            </a:extLst>
          </p:cNvPr>
          <p:cNvPicPr>
            <a:picLocks noChangeAspect="1"/>
          </p:cNvPicPr>
          <p:nvPr/>
        </p:nvPicPr>
        <p:blipFill>
          <a:blip r:embed="rId2"/>
          <a:stretch>
            <a:fillRect/>
          </a:stretch>
        </p:blipFill>
        <p:spPr>
          <a:xfrm>
            <a:off x="6952891" y="2052438"/>
            <a:ext cx="3677728" cy="334259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4D1244-DEE5-4B15-A2CB-154D44DFED25}"/>
                  </a:ext>
                </a:extLst>
              </p:cNvPr>
              <p:cNvSpPr txBox="1"/>
              <p:nvPr/>
            </p:nvSpPr>
            <p:spPr>
              <a:xfrm>
                <a:off x="8152060" y="4179388"/>
                <a:ext cx="1279389" cy="622350"/>
              </a:xfrm>
              <a:prstGeom prst="rect">
                <a:avLst/>
              </a:prstGeom>
              <a:solidFill>
                <a:schemeClr val="accent3"/>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𝑇</m:t>
                                      </m:r>
                                    </m:sub>
                                  </m:sSub>
                                </m:den>
                              </m:f>
                            </m:e>
                          </m:d>
                        </m:e>
                      </m:func>
                    </m:oMath>
                  </m:oMathPara>
                </a14:m>
                <a:endParaRPr lang="en-US"/>
              </a:p>
            </p:txBody>
          </p:sp>
        </mc:Choice>
        <mc:Fallback xmlns="">
          <p:sp>
            <p:nvSpPr>
              <p:cNvPr id="7" name="TextBox 6">
                <a:extLst>
                  <a:ext uri="{FF2B5EF4-FFF2-40B4-BE49-F238E27FC236}">
                    <a16:creationId xmlns:a16="http://schemas.microsoft.com/office/drawing/2014/main" id="{A44D1244-DEE5-4B15-A2CB-154D44DFED25}"/>
                  </a:ext>
                </a:extLst>
              </p:cNvPr>
              <p:cNvSpPr txBox="1">
                <a:spLocks noRot="1" noChangeAspect="1" noMove="1" noResize="1" noEditPoints="1" noAdjustHandles="1" noChangeArrowheads="1" noChangeShapeType="1" noTextEdit="1"/>
              </p:cNvSpPr>
              <p:nvPr/>
            </p:nvSpPr>
            <p:spPr>
              <a:xfrm>
                <a:off x="8152060" y="4179388"/>
                <a:ext cx="1279389" cy="62235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2217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7A167D-7D5D-4206-8183-CCC9F6785DD1}"/>
              </a:ext>
            </a:extLst>
          </p:cNvPr>
          <p:cNvSpPr>
            <a:spLocks noGrp="1"/>
          </p:cNvSpPr>
          <p:nvPr>
            <p:ph type="title"/>
          </p:nvPr>
        </p:nvSpPr>
        <p:spPr>
          <a:xfrm>
            <a:off x="707063" y="609600"/>
            <a:ext cx="7374255" cy="1356360"/>
          </a:xfrm>
        </p:spPr>
        <p:txBody>
          <a:bodyPr vert="horz" lIns="91440" tIns="45720" rIns="91440" bIns="45720" rtlCol="0" anchor="ctr">
            <a:normAutofit/>
          </a:bodyPr>
          <a:lstStyle/>
          <a:p>
            <a:r>
              <a:rPr lang="en-US" err="1"/>
              <a:t>Betalain</a:t>
            </a:r>
            <a:r>
              <a:rPr lang="en-US"/>
              <a:t> Absorbance at 405 nm</a:t>
            </a:r>
          </a:p>
        </p:txBody>
      </p:sp>
      <p:sp>
        <p:nvSpPr>
          <p:cNvPr id="6" name="TextBox 5">
            <a:extLst>
              <a:ext uri="{FF2B5EF4-FFF2-40B4-BE49-F238E27FC236}">
                <a16:creationId xmlns:a16="http://schemas.microsoft.com/office/drawing/2014/main" id="{0EFBA76B-AC2B-4138-B0BE-DE2E39DEA379}"/>
              </a:ext>
            </a:extLst>
          </p:cNvPr>
          <p:cNvSpPr txBox="1"/>
          <p:nvPr/>
        </p:nvSpPr>
        <p:spPr>
          <a:xfrm>
            <a:off x="707064" y="2057400"/>
            <a:ext cx="6993914" cy="4038600"/>
          </a:xfrm>
          <a:prstGeom prst="rect">
            <a:avLst/>
          </a:prstGeom>
        </p:spPr>
        <p:txBody>
          <a:bodyPr vert="horz" lIns="91440" tIns="45720" rIns="91440" bIns="45720" rtlCol="0">
            <a:normAutofit/>
          </a:bodyPr>
          <a:lstStyle/>
          <a:p>
            <a:pPr marL="285750" indent="-182880">
              <a:lnSpc>
                <a:spcPct val="90000"/>
              </a:lnSpc>
              <a:spcAft>
                <a:spcPts val="600"/>
              </a:spcAft>
              <a:buClr>
                <a:schemeClr val="tx1"/>
              </a:buClr>
              <a:buSzPct val="80000"/>
              <a:buFont typeface="Corbel" pitchFamily="34" charset="0"/>
              <a:buChar char="•"/>
            </a:pPr>
            <a:r>
              <a:rPr lang="en-US"/>
              <a:t>The graph shows the trendline between the measured values of absorbance under 532nm vs 405nm</a:t>
            </a:r>
          </a:p>
          <a:p>
            <a:pPr marL="285750" indent="-182880">
              <a:lnSpc>
                <a:spcPct val="90000"/>
              </a:lnSpc>
              <a:spcAft>
                <a:spcPts val="600"/>
              </a:spcAft>
              <a:buClr>
                <a:schemeClr val="tx1"/>
              </a:buClr>
              <a:buSzPct val="80000"/>
              <a:buFont typeface="Corbel" pitchFamily="34" charset="0"/>
              <a:buChar char="•"/>
            </a:pPr>
            <a:r>
              <a:rPr lang="en-US"/>
              <a:t>The slope of 0.9281  allows us to determine the expected absorbance attributed specifically to </a:t>
            </a:r>
            <a:r>
              <a:rPr lang="en-US" err="1"/>
              <a:t>betalain</a:t>
            </a:r>
            <a:r>
              <a:rPr lang="en-US"/>
              <a:t> when the unknown samples are illuminated under 405nm light</a:t>
            </a:r>
          </a:p>
        </p:txBody>
      </p:sp>
      <p:pic>
        <p:nvPicPr>
          <p:cNvPr id="7" name="Content Placeholder 6">
            <a:extLst>
              <a:ext uri="{FF2B5EF4-FFF2-40B4-BE49-F238E27FC236}">
                <a16:creationId xmlns:a16="http://schemas.microsoft.com/office/drawing/2014/main" id="{61452FF5-086C-4476-B37A-E8AA5F4B49B8}"/>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555945" y="3595353"/>
            <a:ext cx="6032898" cy="2684639"/>
          </a:xfrm>
          <a:prstGeom prst="rect">
            <a:avLst/>
          </a:prstGeom>
          <a:noFill/>
        </p:spPr>
      </p:pic>
    </p:spTree>
    <p:extLst>
      <p:ext uri="{BB962C8B-B14F-4D97-AF65-F5344CB8AC3E}">
        <p14:creationId xmlns:p14="http://schemas.microsoft.com/office/powerpoint/2010/main" val="1948449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D7A167D-7D5D-4206-8183-CCC9F6785DD1}"/>
              </a:ext>
            </a:extLst>
          </p:cNvPr>
          <p:cNvSpPr>
            <a:spLocks noGrp="1"/>
          </p:cNvSpPr>
          <p:nvPr>
            <p:ph type="title"/>
          </p:nvPr>
        </p:nvSpPr>
        <p:spPr>
          <a:xfrm>
            <a:off x="1143000" y="609600"/>
            <a:ext cx="6668018" cy="1356360"/>
          </a:xfrm>
        </p:spPr>
        <p:txBody>
          <a:bodyPr>
            <a:normAutofit/>
          </a:bodyPr>
          <a:lstStyle/>
          <a:p>
            <a:r>
              <a:rPr lang="en-US"/>
              <a:t>Preliminary Results</a:t>
            </a:r>
          </a:p>
        </p:txBody>
      </p:sp>
      <p:graphicFrame>
        <p:nvGraphicFramePr>
          <p:cNvPr id="8" name="Table 8">
            <a:extLst>
              <a:ext uri="{FF2B5EF4-FFF2-40B4-BE49-F238E27FC236}">
                <a16:creationId xmlns:a16="http://schemas.microsoft.com/office/drawing/2014/main" id="{3BFF9506-BEF3-4EFB-9991-9D6E0EF63237}"/>
              </a:ext>
            </a:extLst>
          </p:cNvPr>
          <p:cNvGraphicFramePr>
            <a:graphicFrameLocks noGrp="1"/>
          </p:cNvGraphicFramePr>
          <p:nvPr>
            <p:ph idx="1"/>
            <p:extLst>
              <p:ext uri="{D42A27DB-BD31-4B8C-83A1-F6EECF244321}">
                <p14:modId xmlns:p14="http://schemas.microsoft.com/office/powerpoint/2010/main" val="2095354274"/>
              </p:ext>
            </p:extLst>
          </p:nvPr>
        </p:nvGraphicFramePr>
        <p:xfrm>
          <a:off x="1150188" y="1739661"/>
          <a:ext cx="9872658" cy="2885313"/>
        </p:xfrm>
        <a:graphic>
          <a:graphicData uri="http://schemas.openxmlformats.org/drawingml/2006/table">
            <a:tbl>
              <a:tblPr firstRow="1" bandRow="1">
                <a:tableStyleId>{5C22544A-7EE6-4342-B048-85BDC9FD1C3A}</a:tableStyleId>
              </a:tblPr>
              <a:tblGrid>
                <a:gridCol w="1127791">
                  <a:extLst>
                    <a:ext uri="{9D8B030D-6E8A-4147-A177-3AD203B41FA5}">
                      <a16:colId xmlns:a16="http://schemas.microsoft.com/office/drawing/2014/main" val="4081402234"/>
                    </a:ext>
                  </a:extLst>
                </a:gridCol>
                <a:gridCol w="866274">
                  <a:extLst>
                    <a:ext uri="{9D8B030D-6E8A-4147-A177-3AD203B41FA5}">
                      <a16:colId xmlns:a16="http://schemas.microsoft.com/office/drawing/2014/main" val="2916892995"/>
                    </a:ext>
                  </a:extLst>
                </a:gridCol>
                <a:gridCol w="882315">
                  <a:extLst>
                    <a:ext uri="{9D8B030D-6E8A-4147-A177-3AD203B41FA5}">
                      <a16:colId xmlns:a16="http://schemas.microsoft.com/office/drawing/2014/main" val="2127173981"/>
                    </a:ext>
                  </a:extLst>
                </a:gridCol>
                <a:gridCol w="1299411">
                  <a:extLst>
                    <a:ext uri="{9D8B030D-6E8A-4147-A177-3AD203B41FA5}">
                      <a16:colId xmlns:a16="http://schemas.microsoft.com/office/drawing/2014/main" val="3912357858"/>
                    </a:ext>
                  </a:extLst>
                </a:gridCol>
                <a:gridCol w="1309019">
                  <a:extLst>
                    <a:ext uri="{9D8B030D-6E8A-4147-A177-3AD203B41FA5}">
                      <a16:colId xmlns:a16="http://schemas.microsoft.com/office/drawing/2014/main" val="1549025335"/>
                    </a:ext>
                  </a:extLst>
                </a:gridCol>
                <a:gridCol w="792497">
                  <a:extLst>
                    <a:ext uri="{9D8B030D-6E8A-4147-A177-3AD203B41FA5}">
                      <a16:colId xmlns:a16="http://schemas.microsoft.com/office/drawing/2014/main" val="3274062000"/>
                    </a:ext>
                  </a:extLst>
                </a:gridCol>
                <a:gridCol w="898358">
                  <a:extLst>
                    <a:ext uri="{9D8B030D-6E8A-4147-A177-3AD203B41FA5}">
                      <a16:colId xmlns:a16="http://schemas.microsoft.com/office/drawing/2014/main" val="3141236164"/>
                    </a:ext>
                  </a:extLst>
                </a:gridCol>
                <a:gridCol w="1315452">
                  <a:extLst>
                    <a:ext uri="{9D8B030D-6E8A-4147-A177-3AD203B41FA5}">
                      <a16:colId xmlns:a16="http://schemas.microsoft.com/office/drawing/2014/main" val="957268941"/>
                    </a:ext>
                  </a:extLst>
                </a:gridCol>
                <a:gridCol w="1381541">
                  <a:extLst>
                    <a:ext uri="{9D8B030D-6E8A-4147-A177-3AD203B41FA5}">
                      <a16:colId xmlns:a16="http://schemas.microsoft.com/office/drawing/2014/main" val="2036255590"/>
                    </a:ext>
                  </a:extLst>
                </a:gridCol>
              </a:tblGrid>
              <a:tr h="952865">
                <a:tc>
                  <a:txBody>
                    <a:bodyPr/>
                    <a:lstStyle/>
                    <a:p>
                      <a:pPr algn="ctr"/>
                      <a:r>
                        <a:rPr lang="en-US" sz="2000" b="1">
                          <a:latin typeface="Arial" panose="020B0604020202020204" pitchFamily="34" charset="0"/>
                          <a:cs typeface="Arial" panose="020B0604020202020204" pitchFamily="34" charset="0"/>
                        </a:rPr>
                        <a:t>Sample</a:t>
                      </a:r>
                    </a:p>
                    <a:p>
                      <a:pPr lvl="0" algn="ctr">
                        <a:buNone/>
                      </a:pPr>
                      <a:r>
                        <a:rPr lang="en-US" sz="2000" b="1">
                          <a:latin typeface="Arial" panose="020B0604020202020204" pitchFamily="34" charset="0"/>
                          <a:cs typeface="Arial" panose="020B0604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effectLst/>
                          <a:latin typeface="Arial" panose="020B0604020202020204" pitchFamily="34" charset="0"/>
                          <a:ea typeface="+mn-ea"/>
                          <a:cs typeface="Arial" panose="020B0604020202020204" pitchFamily="34" charset="0"/>
                        </a:rPr>
                        <a:t>I</a:t>
                      </a:r>
                      <a:r>
                        <a:rPr lang="en-US" sz="2000" b="1" kern="1200" baseline="-25000">
                          <a:solidFill>
                            <a:schemeClr val="lt1"/>
                          </a:solidFill>
                          <a:effectLst/>
                          <a:latin typeface="Arial" panose="020B0604020202020204" pitchFamily="34" charset="0"/>
                          <a:ea typeface="+mn-ea"/>
                          <a:cs typeface="Arial" panose="020B0604020202020204" pitchFamily="34" charset="0"/>
                        </a:rPr>
                        <a:t>532nm </a:t>
                      </a:r>
                      <a:r>
                        <a:rPr lang="en-US" sz="2000" b="1" kern="1200">
                          <a:solidFill>
                            <a:schemeClr val="lt1"/>
                          </a:solidFill>
                          <a:effectLst/>
                          <a:latin typeface="Arial" panose="020B0604020202020204" pitchFamily="34" charset="0"/>
                          <a:ea typeface="+mn-ea"/>
                          <a:cs typeface="Arial" panose="020B0604020202020204" pitchFamily="34" charset="0"/>
                        </a:rPr>
                        <a:t>(mA)</a:t>
                      </a:r>
                    </a:p>
                    <a:p>
                      <a:pPr algn="ctr"/>
                      <a:endParaRPr lang="en-US" sz="2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effectLst/>
                          <a:latin typeface="Arial" panose="020B0604020202020204" pitchFamily="34" charset="0"/>
                          <a:ea typeface="+mn-ea"/>
                          <a:cs typeface="Arial" panose="020B0604020202020204" pitchFamily="34" charset="0"/>
                        </a:rPr>
                        <a:t>T</a:t>
                      </a:r>
                      <a:r>
                        <a:rPr lang="en-US" sz="2000" b="1" kern="1200" baseline="-25000">
                          <a:solidFill>
                            <a:schemeClr val="lt1"/>
                          </a:solidFill>
                          <a:effectLst/>
                          <a:latin typeface="Arial" panose="020B0604020202020204" pitchFamily="34" charset="0"/>
                          <a:ea typeface="+mn-ea"/>
                          <a:cs typeface="Arial" panose="020B0604020202020204" pitchFamily="34" charset="0"/>
                        </a:rPr>
                        <a:t>532nm </a:t>
                      </a:r>
                      <a:r>
                        <a:rPr lang="en-US" sz="2000" b="1" kern="1200">
                          <a:solidFill>
                            <a:schemeClr val="lt1"/>
                          </a:solidFill>
                          <a:effectLst/>
                          <a:latin typeface="Arial" panose="020B0604020202020204" pitchFamily="34" charset="0"/>
                          <a:ea typeface="+mn-ea"/>
                          <a:cs typeface="Arial" panose="020B0604020202020204" pitchFamily="34" charset="0"/>
                        </a:rPr>
                        <a:t>(mA)</a:t>
                      </a:r>
                    </a:p>
                    <a:p>
                      <a:pPr algn="ctr"/>
                      <a:endParaRPr lang="en-US" sz="2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effectLst/>
                          <a:latin typeface="Arial" panose="020B0604020202020204" pitchFamily="34" charset="0"/>
                          <a:ea typeface="+mn-ea"/>
                          <a:cs typeface="Arial" panose="020B0604020202020204" pitchFamily="34" charset="0"/>
                        </a:rPr>
                        <a:t>A</a:t>
                      </a:r>
                      <a:r>
                        <a:rPr lang="en-US" sz="2000" b="1" kern="1200" baseline="-25000">
                          <a:solidFill>
                            <a:schemeClr val="lt1"/>
                          </a:solidFill>
                          <a:effectLst/>
                          <a:latin typeface="Arial" panose="020B0604020202020204" pitchFamily="34" charset="0"/>
                          <a:ea typeface="+mn-ea"/>
                          <a:cs typeface="Arial" panose="020B0604020202020204" pitchFamily="34" charset="0"/>
                        </a:rPr>
                        <a:t>532nm</a:t>
                      </a:r>
                      <a:endParaRPr lang="en-US" sz="2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effectLst/>
                          <a:latin typeface="Arial" panose="020B0604020202020204" pitchFamily="34" charset="0"/>
                          <a:ea typeface="+mn-ea"/>
                          <a:cs typeface="Arial" panose="020B0604020202020204" pitchFamily="34" charset="0"/>
                        </a:rPr>
                        <a:t>A</a:t>
                      </a:r>
                      <a:r>
                        <a:rPr lang="en-US" sz="2000" b="1" kern="1200" baseline="-25000">
                          <a:solidFill>
                            <a:schemeClr val="lt1"/>
                          </a:solidFill>
                          <a:effectLst/>
                          <a:latin typeface="Arial" panose="020B0604020202020204" pitchFamily="34" charset="0"/>
                          <a:ea typeface="+mn-ea"/>
                          <a:cs typeface="Arial" panose="020B0604020202020204" pitchFamily="34" charset="0"/>
                        </a:rPr>
                        <a:t>B405nm</a:t>
                      </a:r>
                      <a:endParaRPr lang="en-US" sz="2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effectLst/>
                          <a:latin typeface="Arial" panose="020B0604020202020204" pitchFamily="34" charset="0"/>
                          <a:ea typeface="+mn-ea"/>
                          <a:cs typeface="Arial" panose="020B0604020202020204" pitchFamily="34" charset="0"/>
                        </a:rPr>
                        <a:t>I</a:t>
                      </a:r>
                      <a:r>
                        <a:rPr lang="en-US" sz="2000" b="1" kern="1200" baseline="-25000">
                          <a:solidFill>
                            <a:schemeClr val="lt1"/>
                          </a:solidFill>
                          <a:effectLst/>
                          <a:latin typeface="Arial" panose="020B0604020202020204" pitchFamily="34" charset="0"/>
                          <a:ea typeface="+mn-ea"/>
                          <a:cs typeface="Arial" panose="020B0604020202020204" pitchFamily="34" charset="0"/>
                        </a:rPr>
                        <a:t>405nm </a:t>
                      </a:r>
                      <a:r>
                        <a:rPr lang="en-US" sz="2000" b="1" kern="1200">
                          <a:solidFill>
                            <a:schemeClr val="lt1"/>
                          </a:solidFill>
                          <a:effectLst/>
                          <a:latin typeface="Arial" panose="020B0604020202020204" pitchFamily="34" charset="0"/>
                          <a:ea typeface="+mn-ea"/>
                          <a:cs typeface="Arial" panose="020B0604020202020204" pitchFamily="34" charset="0"/>
                        </a:rPr>
                        <a:t>(mA)</a:t>
                      </a:r>
                    </a:p>
                    <a:p>
                      <a:pPr algn="ctr"/>
                      <a:endParaRPr lang="en-US" sz="2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effectLst/>
                          <a:latin typeface="Arial" panose="020B0604020202020204" pitchFamily="34" charset="0"/>
                          <a:ea typeface="+mn-ea"/>
                          <a:cs typeface="Arial" panose="020B0604020202020204" pitchFamily="34" charset="0"/>
                        </a:rPr>
                        <a:t>T</a:t>
                      </a:r>
                      <a:r>
                        <a:rPr lang="en-US" sz="2000" b="1" kern="1200" baseline="-25000">
                          <a:solidFill>
                            <a:schemeClr val="lt1"/>
                          </a:solidFill>
                          <a:effectLst/>
                          <a:latin typeface="Arial" panose="020B0604020202020204" pitchFamily="34" charset="0"/>
                          <a:ea typeface="+mn-ea"/>
                          <a:cs typeface="Arial" panose="020B0604020202020204" pitchFamily="34" charset="0"/>
                        </a:rPr>
                        <a:t>405nm </a:t>
                      </a:r>
                      <a:r>
                        <a:rPr lang="en-US" sz="2000" b="1" kern="1200">
                          <a:solidFill>
                            <a:schemeClr val="lt1"/>
                          </a:solidFill>
                          <a:effectLst/>
                          <a:latin typeface="Arial" panose="020B0604020202020204" pitchFamily="34" charset="0"/>
                          <a:ea typeface="+mn-ea"/>
                          <a:cs typeface="Arial" panose="020B0604020202020204" pitchFamily="34" charset="0"/>
                        </a:rPr>
                        <a:t>(mA)</a:t>
                      </a:r>
                    </a:p>
                    <a:p>
                      <a:pPr algn="ctr"/>
                      <a:endParaRPr lang="en-US" sz="2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effectLst/>
                          <a:latin typeface="Arial" panose="020B0604020202020204" pitchFamily="34" charset="0"/>
                          <a:ea typeface="+mn-ea"/>
                          <a:cs typeface="Arial" panose="020B0604020202020204" pitchFamily="34" charset="0"/>
                        </a:rPr>
                        <a:t>A</a:t>
                      </a:r>
                      <a:r>
                        <a:rPr lang="en-US" sz="2000" b="1" kern="1200" baseline="-25000">
                          <a:solidFill>
                            <a:schemeClr val="lt1"/>
                          </a:solidFill>
                          <a:effectLst/>
                          <a:latin typeface="Arial" panose="020B0604020202020204" pitchFamily="34" charset="0"/>
                          <a:ea typeface="+mn-ea"/>
                          <a:cs typeface="Arial" panose="020B0604020202020204" pitchFamily="34" charset="0"/>
                        </a:rPr>
                        <a:t>405nm </a:t>
                      </a:r>
                      <a:endParaRPr lang="en-US" sz="2000" b="1" kern="1200">
                        <a:solidFill>
                          <a:schemeClr val="lt1"/>
                        </a:solidFill>
                        <a:effectLst/>
                        <a:latin typeface="Arial" panose="020B0604020202020204" pitchFamily="34" charset="0"/>
                        <a:ea typeface="+mn-ea"/>
                        <a:cs typeface="Arial" panose="020B0604020202020204" pitchFamily="34" charset="0"/>
                      </a:endParaRPr>
                    </a:p>
                    <a:p>
                      <a:pPr algn="ctr"/>
                      <a:endParaRPr lang="en-US" sz="2000" b="1">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a:solidFill>
                            <a:schemeClr val="lt1"/>
                          </a:solidFill>
                          <a:effectLst/>
                          <a:latin typeface="Arial" panose="020B0604020202020204" pitchFamily="34" charset="0"/>
                          <a:ea typeface="+mn-ea"/>
                          <a:cs typeface="Arial" panose="020B0604020202020204" pitchFamily="34" charset="0"/>
                        </a:rPr>
                        <a:t>A</a:t>
                      </a:r>
                      <a:r>
                        <a:rPr lang="en-US" sz="2000" b="1" kern="1200" baseline="-25000">
                          <a:solidFill>
                            <a:schemeClr val="lt1"/>
                          </a:solidFill>
                          <a:effectLst/>
                          <a:latin typeface="Arial" panose="020B0604020202020204" pitchFamily="34" charset="0"/>
                          <a:ea typeface="+mn-ea"/>
                          <a:cs typeface="Arial" panose="020B0604020202020204" pitchFamily="34" charset="0"/>
                        </a:rPr>
                        <a:t>405nm </a:t>
                      </a:r>
                      <a:r>
                        <a:rPr lang="en-US" sz="2000" b="1" kern="1200">
                          <a:solidFill>
                            <a:schemeClr val="lt1"/>
                          </a:solidFill>
                          <a:effectLst/>
                          <a:latin typeface="Arial" panose="020B0604020202020204" pitchFamily="34" charset="0"/>
                          <a:ea typeface="+mn-ea"/>
                          <a:cs typeface="Arial" panose="020B0604020202020204" pitchFamily="34" charset="0"/>
                        </a:rPr>
                        <a:t> -A</a:t>
                      </a:r>
                      <a:r>
                        <a:rPr lang="en-US" sz="2000" b="1" kern="1200" baseline="-25000">
                          <a:solidFill>
                            <a:schemeClr val="lt1"/>
                          </a:solidFill>
                          <a:effectLst/>
                          <a:latin typeface="Arial" panose="020B0604020202020204" pitchFamily="34" charset="0"/>
                          <a:ea typeface="+mn-ea"/>
                          <a:cs typeface="Arial" panose="020B0604020202020204" pitchFamily="34" charset="0"/>
                        </a:rPr>
                        <a:t>B405nm</a:t>
                      </a:r>
                      <a:endParaRPr lang="en-US" sz="2000" b="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62589456"/>
                  </a:ext>
                </a:extLst>
              </a:tr>
              <a:tr h="626491">
                <a:tc>
                  <a:txBody>
                    <a:bodyPr/>
                    <a:lstStyle/>
                    <a:p>
                      <a:pPr algn="l"/>
                      <a:r>
                        <a:rPr lang="en-US" sz="2000" b="1">
                          <a:latin typeface="Arial" panose="020B0604020202020204" pitchFamily="34" charset="0"/>
                          <a:cs typeface="Arial" panose="020B0604020202020204" pitchFamily="34" charset="0"/>
                        </a:rPr>
                        <a:t>1</a:t>
                      </a:r>
                    </a:p>
                  </a:txBody>
                  <a:tcPr/>
                </a:tc>
                <a:tc>
                  <a:txBody>
                    <a:bodyPr/>
                    <a:lstStyle/>
                    <a:p>
                      <a:pPr algn="l"/>
                      <a:r>
                        <a:rPr lang="en-US" sz="2000">
                          <a:latin typeface="Arial" panose="020B0604020202020204" pitchFamily="34" charset="0"/>
                          <a:cs typeface="Arial" panose="020B0604020202020204" pitchFamily="34" charset="0"/>
                        </a:rPr>
                        <a:t>2.15</a:t>
                      </a:r>
                    </a:p>
                  </a:txBody>
                  <a:tcPr/>
                </a:tc>
                <a:tc>
                  <a:txBody>
                    <a:bodyPr/>
                    <a:lstStyle/>
                    <a:p>
                      <a:pPr algn="l"/>
                      <a:r>
                        <a:rPr lang="en-US" sz="2000">
                          <a:latin typeface="Arial" panose="020B0604020202020204" pitchFamily="34" charset="0"/>
                          <a:cs typeface="Arial" panose="020B0604020202020204" pitchFamily="34" charset="0"/>
                        </a:rPr>
                        <a:t>0.203</a:t>
                      </a:r>
                    </a:p>
                  </a:txBody>
                  <a:tcPr/>
                </a:tc>
                <a:tc>
                  <a:txBody>
                    <a:bodyPr/>
                    <a:lstStyle/>
                    <a:p>
                      <a:pPr algn="l"/>
                      <a:r>
                        <a:rPr lang="en-US" sz="2000">
                          <a:latin typeface="Arial" panose="020B0604020202020204" pitchFamily="34" charset="0"/>
                          <a:cs typeface="Arial" panose="020B0604020202020204" pitchFamily="34" charset="0"/>
                        </a:rPr>
                        <a:t>1.024942</a:t>
                      </a:r>
                    </a:p>
                  </a:txBody>
                  <a:tcPr/>
                </a:tc>
                <a:tc>
                  <a:txBody>
                    <a:bodyPr/>
                    <a:lstStyle/>
                    <a:p>
                      <a:pPr algn="l"/>
                      <a:r>
                        <a:rPr lang="en-US" sz="2000">
                          <a:latin typeface="Arial" panose="020B0604020202020204" pitchFamily="34" charset="0"/>
                          <a:cs typeface="Arial" panose="020B0604020202020204" pitchFamily="34" charset="0"/>
                        </a:rPr>
                        <a:t>0.951249</a:t>
                      </a:r>
                    </a:p>
                  </a:txBody>
                  <a:tcPr/>
                </a:tc>
                <a:tc>
                  <a:txBody>
                    <a:bodyPr/>
                    <a:lstStyle/>
                    <a:p>
                      <a:pPr algn="l"/>
                      <a:r>
                        <a:rPr lang="en-US" sz="2000">
                          <a:latin typeface="Arial" panose="020B0604020202020204" pitchFamily="34" charset="0"/>
                          <a:cs typeface="Arial" panose="020B0604020202020204" pitchFamily="34" charset="0"/>
                        </a:rPr>
                        <a:t>3.17</a:t>
                      </a:r>
                    </a:p>
                  </a:txBody>
                  <a:tcPr/>
                </a:tc>
                <a:tc>
                  <a:txBody>
                    <a:bodyPr/>
                    <a:lstStyle/>
                    <a:p>
                      <a:pPr algn="l"/>
                      <a:r>
                        <a:rPr lang="en-US" sz="2000">
                          <a:latin typeface="Arial" panose="020B0604020202020204" pitchFamily="34" charset="0"/>
                          <a:cs typeface="Arial" panose="020B0604020202020204" pitchFamily="34" charset="0"/>
                        </a:rPr>
                        <a:t>0.141</a:t>
                      </a:r>
                    </a:p>
                  </a:txBody>
                  <a:tcPr/>
                </a:tc>
                <a:tc>
                  <a:txBody>
                    <a:bodyPr/>
                    <a:lstStyle/>
                    <a:p>
                      <a:pPr algn="l"/>
                      <a:r>
                        <a:rPr lang="en-US" sz="2000">
                          <a:latin typeface="Arial" panose="020B0604020202020204" pitchFamily="34" charset="0"/>
                          <a:cs typeface="Arial" panose="020B0604020202020204" pitchFamily="34" charset="0"/>
                        </a:rPr>
                        <a:t>1.35184</a:t>
                      </a:r>
                    </a:p>
                  </a:txBody>
                  <a:tcPr/>
                </a:tc>
                <a:tc>
                  <a:txBody>
                    <a:bodyPr/>
                    <a:lstStyle/>
                    <a:p>
                      <a:pPr algn="l"/>
                      <a:r>
                        <a:rPr lang="en-US" sz="2000">
                          <a:latin typeface="Arial" panose="020B0604020202020204" pitchFamily="34" charset="0"/>
                          <a:cs typeface="Arial" panose="020B0604020202020204" pitchFamily="34" charset="0"/>
                        </a:rPr>
                        <a:t>0.40059</a:t>
                      </a:r>
                    </a:p>
                  </a:txBody>
                  <a:tcPr/>
                </a:tc>
                <a:extLst>
                  <a:ext uri="{0D108BD9-81ED-4DB2-BD59-A6C34878D82A}">
                    <a16:rowId xmlns:a16="http://schemas.microsoft.com/office/drawing/2014/main" val="3167078131"/>
                  </a:ext>
                </a:extLst>
              </a:tr>
              <a:tr h="626491">
                <a:tc>
                  <a:txBody>
                    <a:bodyPr/>
                    <a:lstStyle/>
                    <a:p>
                      <a:pPr algn="l"/>
                      <a:r>
                        <a:rPr lang="en-US" sz="2000" b="1">
                          <a:latin typeface="Arial" panose="020B0604020202020204" pitchFamily="34" charset="0"/>
                          <a:cs typeface="Arial" panose="020B0604020202020204" pitchFamily="34" charset="0"/>
                        </a:rPr>
                        <a:t>2</a:t>
                      </a:r>
                    </a:p>
                  </a:txBody>
                  <a:tcPr/>
                </a:tc>
                <a:tc>
                  <a:txBody>
                    <a:bodyPr/>
                    <a:lstStyle/>
                    <a:p>
                      <a:pPr algn="l"/>
                      <a:r>
                        <a:rPr lang="en-US" sz="2000">
                          <a:latin typeface="Arial" panose="020B0604020202020204" pitchFamily="34" charset="0"/>
                          <a:cs typeface="Arial" panose="020B0604020202020204" pitchFamily="34" charset="0"/>
                        </a:rPr>
                        <a:t>2.16</a:t>
                      </a:r>
                    </a:p>
                  </a:txBody>
                  <a:tcPr/>
                </a:tc>
                <a:tc>
                  <a:txBody>
                    <a:bodyPr/>
                    <a:lstStyle/>
                    <a:p>
                      <a:pPr algn="l"/>
                      <a:r>
                        <a:rPr lang="en-US" sz="2000">
                          <a:latin typeface="Arial" panose="020B0604020202020204" pitchFamily="34" charset="0"/>
                          <a:cs typeface="Arial" panose="020B0604020202020204" pitchFamily="34" charset="0"/>
                        </a:rPr>
                        <a:t>0.203</a:t>
                      </a:r>
                    </a:p>
                  </a:txBody>
                  <a:tcPr/>
                </a:tc>
                <a:tc>
                  <a:txBody>
                    <a:bodyPr/>
                    <a:lstStyle/>
                    <a:p>
                      <a:pPr algn="l"/>
                      <a:r>
                        <a:rPr lang="en-US" sz="2000">
                          <a:latin typeface="Arial" panose="020B0604020202020204" pitchFamily="34" charset="0"/>
                          <a:cs typeface="Arial" panose="020B0604020202020204" pitchFamily="34" charset="0"/>
                        </a:rPr>
                        <a:t>1.026958</a:t>
                      </a:r>
                    </a:p>
                  </a:txBody>
                  <a:tcPr/>
                </a:tc>
                <a:tc>
                  <a:txBody>
                    <a:bodyPr/>
                    <a:lstStyle/>
                    <a:p>
                      <a:pPr algn="l"/>
                      <a:r>
                        <a:rPr lang="en-US" sz="2000">
                          <a:latin typeface="Arial" panose="020B0604020202020204" pitchFamily="34" charset="0"/>
                          <a:cs typeface="Arial" panose="020B0604020202020204" pitchFamily="34" charset="0"/>
                        </a:rPr>
                        <a:t>0.953119</a:t>
                      </a:r>
                    </a:p>
                  </a:txBody>
                  <a:tcPr/>
                </a:tc>
                <a:tc>
                  <a:txBody>
                    <a:bodyPr/>
                    <a:lstStyle/>
                    <a:p>
                      <a:pPr algn="l"/>
                      <a:r>
                        <a:rPr lang="en-US" sz="2000">
                          <a:latin typeface="Arial" panose="020B0604020202020204" pitchFamily="34" charset="0"/>
                          <a:cs typeface="Arial" panose="020B0604020202020204" pitchFamily="34" charset="0"/>
                        </a:rPr>
                        <a:t>3.1</a:t>
                      </a:r>
                    </a:p>
                  </a:txBody>
                  <a:tcPr/>
                </a:tc>
                <a:tc>
                  <a:txBody>
                    <a:bodyPr/>
                    <a:lstStyle/>
                    <a:p>
                      <a:pPr algn="l"/>
                      <a:r>
                        <a:rPr lang="en-US" sz="2000">
                          <a:latin typeface="Arial" panose="020B0604020202020204" pitchFamily="34" charset="0"/>
                          <a:cs typeface="Arial" panose="020B0604020202020204" pitchFamily="34" charset="0"/>
                        </a:rPr>
                        <a:t>0.216</a:t>
                      </a:r>
                    </a:p>
                  </a:txBody>
                  <a:tcPr/>
                </a:tc>
                <a:tc>
                  <a:txBody>
                    <a:bodyPr/>
                    <a:lstStyle/>
                    <a:p>
                      <a:pPr algn="l"/>
                      <a:r>
                        <a:rPr lang="en-US" sz="2000">
                          <a:latin typeface="Arial" panose="020B0604020202020204" pitchFamily="34" charset="0"/>
                          <a:cs typeface="Arial" panose="020B0604020202020204" pitchFamily="34" charset="0"/>
                        </a:rPr>
                        <a:t>1.156908</a:t>
                      </a:r>
                    </a:p>
                  </a:txBody>
                  <a:tcPr/>
                </a:tc>
                <a:tc>
                  <a:txBody>
                    <a:bodyPr/>
                    <a:lstStyle/>
                    <a:p>
                      <a:pPr algn="l"/>
                      <a:r>
                        <a:rPr lang="en-US" sz="2000">
                          <a:latin typeface="Arial" panose="020B0604020202020204" pitchFamily="34" charset="0"/>
                          <a:cs typeface="Arial" panose="020B0604020202020204" pitchFamily="34" charset="0"/>
                        </a:rPr>
                        <a:t>0.20379</a:t>
                      </a:r>
                    </a:p>
                  </a:txBody>
                  <a:tcPr/>
                </a:tc>
                <a:extLst>
                  <a:ext uri="{0D108BD9-81ED-4DB2-BD59-A6C34878D82A}">
                    <a16:rowId xmlns:a16="http://schemas.microsoft.com/office/drawing/2014/main" val="3441090281"/>
                  </a:ext>
                </a:extLst>
              </a:tr>
              <a:tr h="626491">
                <a:tc>
                  <a:txBody>
                    <a:bodyPr/>
                    <a:lstStyle/>
                    <a:p>
                      <a:pPr algn="l"/>
                      <a:r>
                        <a:rPr lang="en-US" sz="2000" b="1">
                          <a:latin typeface="Arial" panose="020B0604020202020204" pitchFamily="34" charset="0"/>
                          <a:cs typeface="Arial" panose="020B0604020202020204" pitchFamily="34" charset="0"/>
                        </a:rPr>
                        <a:t>3</a:t>
                      </a:r>
                    </a:p>
                  </a:txBody>
                  <a:tcPr/>
                </a:tc>
                <a:tc>
                  <a:txBody>
                    <a:bodyPr/>
                    <a:lstStyle/>
                    <a:p>
                      <a:pPr algn="l"/>
                      <a:r>
                        <a:rPr lang="en-US" sz="2000">
                          <a:latin typeface="Arial" panose="020B0604020202020204" pitchFamily="34" charset="0"/>
                          <a:cs typeface="Arial" panose="020B0604020202020204" pitchFamily="34" charset="0"/>
                        </a:rPr>
                        <a:t>2.15</a:t>
                      </a:r>
                    </a:p>
                  </a:txBody>
                  <a:tcPr/>
                </a:tc>
                <a:tc>
                  <a:txBody>
                    <a:bodyPr/>
                    <a:lstStyle/>
                    <a:p>
                      <a:pPr algn="l"/>
                      <a:r>
                        <a:rPr lang="en-US" sz="2000">
                          <a:latin typeface="Arial" panose="020B0604020202020204" pitchFamily="34" charset="0"/>
                          <a:cs typeface="Arial" panose="020B0604020202020204" pitchFamily="34" charset="0"/>
                        </a:rPr>
                        <a:t>0.195</a:t>
                      </a:r>
                    </a:p>
                  </a:txBody>
                  <a:tcPr/>
                </a:tc>
                <a:tc>
                  <a:txBody>
                    <a:bodyPr/>
                    <a:lstStyle/>
                    <a:p>
                      <a:pPr algn="l"/>
                      <a:r>
                        <a:rPr lang="en-US" sz="2000">
                          <a:latin typeface="Arial" panose="020B0604020202020204" pitchFamily="34" charset="0"/>
                          <a:cs typeface="Arial" panose="020B0604020202020204" pitchFamily="34" charset="0"/>
                        </a:rPr>
                        <a:t>1.042404</a:t>
                      </a:r>
                    </a:p>
                  </a:txBody>
                  <a:tcPr/>
                </a:tc>
                <a:tc>
                  <a:txBody>
                    <a:bodyPr/>
                    <a:lstStyle/>
                    <a:p>
                      <a:pPr algn="l"/>
                      <a:r>
                        <a:rPr lang="en-US" sz="2000">
                          <a:latin typeface="Arial" panose="020B0604020202020204" pitchFamily="34" charset="0"/>
                          <a:cs typeface="Arial" panose="020B0604020202020204" pitchFamily="34" charset="0"/>
                        </a:rPr>
                        <a:t>0.967455</a:t>
                      </a:r>
                    </a:p>
                  </a:txBody>
                  <a:tcPr/>
                </a:tc>
                <a:tc>
                  <a:txBody>
                    <a:bodyPr/>
                    <a:lstStyle/>
                    <a:p>
                      <a:pPr algn="l"/>
                      <a:r>
                        <a:rPr lang="en-US" sz="2000">
                          <a:latin typeface="Arial" panose="020B0604020202020204" pitchFamily="34" charset="0"/>
                          <a:cs typeface="Arial" panose="020B0604020202020204" pitchFamily="34" charset="0"/>
                        </a:rPr>
                        <a:t>3.1</a:t>
                      </a:r>
                    </a:p>
                  </a:txBody>
                  <a:tcPr/>
                </a:tc>
                <a:tc>
                  <a:txBody>
                    <a:bodyPr/>
                    <a:lstStyle/>
                    <a:p>
                      <a:pPr algn="l"/>
                      <a:r>
                        <a:rPr lang="en-US" sz="2000">
                          <a:latin typeface="Arial" panose="020B0604020202020204" pitchFamily="34" charset="0"/>
                          <a:cs typeface="Arial" panose="020B0604020202020204" pitchFamily="34" charset="0"/>
                        </a:rPr>
                        <a:t>0.221</a:t>
                      </a:r>
                    </a:p>
                  </a:txBody>
                  <a:tcPr/>
                </a:tc>
                <a:tc>
                  <a:txBody>
                    <a:bodyPr/>
                    <a:lstStyle/>
                    <a:p>
                      <a:pPr algn="l"/>
                      <a:r>
                        <a:rPr lang="en-US" sz="2000">
                          <a:latin typeface="Arial" panose="020B0604020202020204" pitchFamily="34" charset="0"/>
                          <a:cs typeface="Arial" panose="020B0604020202020204" pitchFamily="34" charset="0"/>
                        </a:rPr>
                        <a:t>1.146969</a:t>
                      </a:r>
                    </a:p>
                  </a:txBody>
                  <a:tcPr/>
                </a:tc>
                <a:tc>
                  <a:txBody>
                    <a:bodyPr/>
                    <a:lstStyle/>
                    <a:p>
                      <a:pPr algn="l"/>
                      <a:r>
                        <a:rPr lang="en-US" sz="2000">
                          <a:latin typeface="Arial" panose="020B0604020202020204" pitchFamily="34" charset="0"/>
                          <a:cs typeface="Arial" panose="020B0604020202020204" pitchFamily="34" charset="0"/>
                        </a:rPr>
                        <a:t>0.17951</a:t>
                      </a:r>
                    </a:p>
                  </a:txBody>
                  <a:tcPr/>
                </a:tc>
                <a:extLst>
                  <a:ext uri="{0D108BD9-81ED-4DB2-BD59-A6C34878D82A}">
                    <a16:rowId xmlns:a16="http://schemas.microsoft.com/office/drawing/2014/main" val="1804428426"/>
                  </a:ext>
                </a:extLst>
              </a:tr>
            </a:tbl>
          </a:graphicData>
        </a:graphic>
      </p:graphicFrame>
    </p:spTree>
    <p:extLst>
      <p:ext uri="{BB962C8B-B14F-4D97-AF65-F5344CB8AC3E}">
        <p14:creationId xmlns:p14="http://schemas.microsoft.com/office/powerpoint/2010/main" val="982571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0749-DE8F-4B59-86A3-D34CE3888423}"/>
              </a:ext>
            </a:extLst>
          </p:cNvPr>
          <p:cNvSpPr>
            <a:spLocks noGrp="1"/>
          </p:cNvSpPr>
          <p:nvPr>
            <p:ph type="title"/>
          </p:nvPr>
        </p:nvSpPr>
        <p:spPr>
          <a:xfrm>
            <a:off x="1143000" y="1005840"/>
            <a:ext cx="9706510" cy="607203"/>
          </a:xfrm>
        </p:spPr>
        <p:txBody>
          <a:bodyPr/>
          <a:lstStyle/>
          <a:p>
            <a:r>
              <a:rPr lang="en-US"/>
              <a:t>Transimpedance Amplifier – OPA170</a:t>
            </a:r>
          </a:p>
        </p:txBody>
      </p:sp>
      <p:pic>
        <p:nvPicPr>
          <p:cNvPr id="5" name="Content Placeholder 4" descr="A picture containing white&#10;&#10;Description automatically generated">
            <a:extLst>
              <a:ext uri="{FF2B5EF4-FFF2-40B4-BE49-F238E27FC236}">
                <a16:creationId xmlns:a16="http://schemas.microsoft.com/office/drawing/2014/main" id="{F0FDD12C-C2EB-4833-92A1-A5E0BAC6A13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160" r="26228" b="22628"/>
          <a:stretch/>
        </p:blipFill>
        <p:spPr>
          <a:xfrm rot="10800000">
            <a:off x="6751745" y="3850752"/>
            <a:ext cx="3902556" cy="2542234"/>
          </a:xfrm>
        </p:spPr>
      </p:pic>
      <p:sp>
        <p:nvSpPr>
          <p:cNvPr id="6" name="Text Placeholder 5">
            <a:extLst>
              <a:ext uri="{FF2B5EF4-FFF2-40B4-BE49-F238E27FC236}">
                <a16:creationId xmlns:a16="http://schemas.microsoft.com/office/drawing/2014/main" id="{EDA1A5BF-9BB6-4645-8BAF-5E5F52CC97C6}"/>
              </a:ext>
            </a:extLst>
          </p:cNvPr>
          <p:cNvSpPr>
            <a:spLocks noGrp="1"/>
          </p:cNvSpPr>
          <p:nvPr>
            <p:ph type="body" sz="half" idx="2"/>
          </p:nvPr>
        </p:nvSpPr>
        <p:spPr>
          <a:xfrm>
            <a:off x="1142999" y="1613043"/>
            <a:ext cx="10025010" cy="4921321"/>
          </a:xfrm>
        </p:spPr>
        <p:txBody>
          <a:bodyPr>
            <a:normAutofit/>
          </a:bodyPr>
          <a:lstStyle/>
          <a:p>
            <a:pPr marL="285750" indent="-285750">
              <a:buFont typeface="Arial" panose="020B0604020202020204" pitchFamily="34" charset="0"/>
              <a:buChar char="•"/>
            </a:pPr>
            <a:r>
              <a:rPr lang="en-US" sz="2200"/>
              <a:t>Referenced Texas Instruments “Analog Engineer’s Circuit Cookbook: Amplifiers” to select this amplifier</a:t>
            </a:r>
          </a:p>
          <a:p>
            <a:pPr marL="285750" indent="-285750">
              <a:buFont typeface="Arial" panose="020B0604020202020204" pitchFamily="34" charset="0"/>
              <a:buChar char="•"/>
            </a:pPr>
            <a:r>
              <a:rPr lang="en-US" sz="2200"/>
              <a:t>OPA170 fit our design</a:t>
            </a:r>
          </a:p>
          <a:p>
            <a:pPr marL="742950" lvl="1" indent="-285750">
              <a:buFont typeface="Arial" panose="020B0604020202020204" pitchFamily="34" charset="0"/>
              <a:buChar char="•"/>
            </a:pPr>
            <a:r>
              <a:rPr lang="en-US" sz="1700"/>
              <a:t>Recommended for use in many sensors</a:t>
            </a:r>
          </a:p>
          <a:p>
            <a:pPr marL="742950" lvl="1" indent="-285750">
              <a:buFont typeface="Arial" panose="020B0604020202020204" pitchFamily="34" charset="0"/>
              <a:buChar char="•"/>
            </a:pPr>
            <a:r>
              <a:rPr lang="en-US" sz="1700"/>
              <a:t>Single supply range from 2.7 to 36 V, we used 3.3</a:t>
            </a:r>
          </a:p>
          <a:p>
            <a:pPr marL="742950" lvl="1" indent="-285750">
              <a:buFont typeface="Arial" panose="020B0604020202020204" pitchFamily="34" charset="0"/>
              <a:buChar char="•"/>
            </a:pPr>
            <a:r>
              <a:rPr lang="en-US" sz="1700"/>
              <a:t>Unity gain factor - set the circuit gain with feedback resistor</a:t>
            </a:r>
          </a:p>
          <a:p>
            <a:pPr lvl="1"/>
            <a:endParaRPr lang="en-US" sz="1700"/>
          </a:p>
        </p:txBody>
      </p:sp>
    </p:spTree>
    <p:extLst>
      <p:ext uri="{BB962C8B-B14F-4D97-AF65-F5344CB8AC3E}">
        <p14:creationId xmlns:p14="http://schemas.microsoft.com/office/powerpoint/2010/main" val="1615133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19AA-D56B-4CD9-8C18-7B2074C3F0CC}"/>
              </a:ext>
            </a:extLst>
          </p:cNvPr>
          <p:cNvSpPr>
            <a:spLocks noGrp="1"/>
          </p:cNvSpPr>
          <p:nvPr>
            <p:ph type="title"/>
          </p:nvPr>
        </p:nvSpPr>
        <p:spPr/>
        <p:txBody>
          <a:bodyPr/>
          <a:lstStyle/>
          <a:p>
            <a:r>
              <a:rPr lang="en-US"/>
              <a:t>Amplifier Testing – Schematic Capture</a:t>
            </a:r>
          </a:p>
        </p:txBody>
      </p:sp>
      <p:sp>
        <p:nvSpPr>
          <p:cNvPr id="5" name="Content Placeholder 4">
            <a:extLst>
              <a:ext uri="{FF2B5EF4-FFF2-40B4-BE49-F238E27FC236}">
                <a16:creationId xmlns:a16="http://schemas.microsoft.com/office/drawing/2014/main" id="{16A111E0-D44C-415F-95CA-BCC04C946B31}"/>
              </a:ext>
            </a:extLst>
          </p:cNvPr>
          <p:cNvSpPr>
            <a:spLocks noGrp="1"/>
          </p:cNvSpPr>
          <p:nvPr>
            <p:ph idx="1"/>
          </p:nvPr>
        </p:nvSpPr>
        <p:spPr/>
        <p:txBody>
          <a:bodyPr/>
          <a:lstStyle/>
          <a:p>
            <a:r>
              <a:rPr lang="en-US"/>
              <a:t>First: Using TI TINA Schematic Capture Tool</a:t>
            </a:r>
          </a:p>
          <a:p>
            <a:pPr lvl="1"/>
            <a:r>
              <a:rPr lang="en-US"/>
              <a:t>Determine theoretical gain</a:t>
            </a:r>
          </a:p>
        </p:txBody>
      </p:sp>
      <p:pic>
        <p:nvPicPr>
          <p:cNvPr id="7" name="Picture 6" descr="A close up of a map&#10;&#10;Description automatically generated">
            <a:extLst>
              <a:ext uri="{FF2B5EF4-FFF2-40B4-BE49-F238E27FC236}">
                <a16:creationId xmlns:a16="http://schemas.microsoft.com/office/drawing/2014/main" id="{226D65D2-084C-4854-9CBC-87F88FCBE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909" y="2884503"/>
            <a:ext cx="5092962" cy="2876698"/>
          </a:xfrm>
          <a:prstGeom prst="rect">
            <a:avLst/>
          </a:prstGeom>
        </p:spPr>
      </p:pic>
      <p:pic>
        <p:nvPicPr>
          <p:cNvPr id="8" name="Picture 7">
            <a:extLst>
              <a:ext uri="{FF2B5EF4-FFF2-40B4-BE49-F238E27FC236}">
                <a16:creationId xmlns:a16="http://schemas.microsoft.com/office/drawing/2014/main" id="{4DF9E52E-23AA-4A1A-ADC8-6E1E31AE2319}"/>
              </a:ext>
            </a:extLst>
          </p:cNvPr>
          <p:cNvPicPr>
            <a:picLocks noChangeAspect="1"/>
          </p:cNvPicPr>
          <p:nvPr/>
        </p:nvPicPr>
        <p:blipFill>
          <a:blip r:embed="rId3"/>
          <a:stretch>
            <a:fillRect/>
          </a:stretch>
        </p:blipFill>
        <p:spPr>
          <a:xfrm>
            <a:off x="1335507" y="2854345"/>
            <a:ext cx="3719377" cy="2982941"/>
          </a:xfrm>
          <a:prstGeom prst="rect">
            <a:avLst/>
          </a:prstGeom>
        </p:spPr>
      </p:pic>
    </p:spTree>
    <p:extLst>
      <p:ext uri="{BB962C8B-B14F-4D97-AF65-F5344CB8AC3E}">
        <p14:creationId xmlns:p14="http://schemas.microsoft.com/office/powerpoint/2010/main" val="2598585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05AF335-7EAD-42D8-B423-3DC5DA14E423}"/>
              </a:ext>
            </a:extLst>
          </p:cNvPr>
          <p:cNvSpPr/>
          <p:nvPr/>
        </p:nvSpPr>
        <p:spPr>
          <a:xfrm>
            <a:off x="7205932" y="1289648"/>
            <a:ext cx="4083168" cy="4730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C800E-4C92-4FC9-89E2-092EF882A474}"/>
              </a:ext>
            </a:extLst>
          </p:cNvPr>
          <p:cNvSpPr>
            <a:spLocks noGrp="1"/>
          </p:cNvSpPr>
          <p:nvPr>
            <p:ph type="title"/>
          </p:nvPr>
        </p:nvSpPr>
        <p:spPr>
          <a:xfrm>
            <a:off x="246355" y="236738"/>
            <a:ext cx="9875520" cy="1052910"/>
          </a:xfrm>
        </p:spPr>
        <p:txBody>
          <a:bodyPr/>
          <a:lstStyle/>
          <a:p>
            <a:r>
              <a:rPr lang="en-US"/>
              <a:t>Motivation</a:t>
            </a:r>
          </a:p>
        </p:txBody>
      </p:sp>
      <p:sp>
        <p:nvSpPr>
          <p:cNvPr id="3" name="Content Placeholder 2">
            <a:extLst>
              <a:ext uri="{FF2B5EF4-FFF2-40B4-BE49-F238E27FC236}">
                <a16:creationId xmlns:a16="http://schemas.microsoft.com/office/drawing/2014/main" id="{07369340-5801-43D0-BE13-A40A30AC9183}"/>
              </a:ext>
            </a:extLst>
          </p:cNvPr>
          <p:cNvSpPr>
            <a:spLocks noGrp="1"/>
          </p:cNvSpPr>
          <p:nvPr>
            <p:ph idx="1"/>
          </p:nvPr>
        </p:nvSpPr>
        <p:spPr>
          <a:xfrm>
            <a:off x="682925" y="1237891"/>
            <a:ext cx="6120381" cy="4973127"/>
          </a:xfrm>
        </p:spPr>
        <p:txBody>
          <a:bodyPr vert="horz" lIns="91440" tIns="45720" rIns="91440" bIns="45720" rtlCol="0" anchor="t">
            <a:noAutofit/>
          </a:bodyPr>
          <a:lstStyle/>
          <a:p>
            <a:pPr marL="45720" indent="0">
              <a:buNone/>
            </a:pPr>
            <a:r>
              <a:rPr lang="en-US" sz="2000">
                <a:ea typeface="+mn-lt"/>
                <a:cs typeface="+mn-lt"/>
              </a:rPr>
              <a:t>Jaundice is a build-up of bilirubin the blood that the newborn's liver can't efficiently filter.  Although most cases are mild and can be treated with exposure to sunlight, higher levels can cause brain damage if not treated. Most severe cases don't begin developing until the third day, after most infants are discharged from the hospital, and go undetected until the infant's first scheduled checkup. </a:t>
            </a:r>
            <a:endParaRPr lang="en-US" sz="2000"/>
          </a:p>
          <a:p>
            <a:pPr marL="45720" indent="0">
              <a:buNone/>
            </a:pPr>
            <a:r>
              <a:rPr lang="en-US" sz="2000"/>
              <a:t>One year ago, a team member's 3-day newborn son began turning yellow.  Jaundice afflicts up to 60% of all newborns, so it was uncertain whether his jaundice was normal or needed urgent attention.  At the 1-week appointment, blood tests indicated bilirubin levels were severe and he spent the next 3 days being treated with phototherapy in the NICU.</a:t>
            </a:r>
          </a:p>
        </p:txBody>
      </p:sp>
      <p:grpSp>
        <p:nvGrpSpPr>
          <p:cNvPr id="14" name="Group 13">
            <a:extLst>
              <a:ext uri="{FF2B5EF4-FFF2-40B4-BE49-F238E27FC236}">
                <a16:creationId xmlns:a16="http://schemas.microsoft.com/office/drawing/2014/main" id="{E69E46C1-060B-42B7-ADB6-7BD6314AE90B}"/>
              </a:ext>
            </a:extLst>
          </p:cNvPr>
          <p:cNvGrpSpPr/>
          <p:nvPr/>
        </p:nvGrpSpPr>
        <p:grpSpPr>
          <a:xfrm>
            <a:off x="7341079" y="1436764"/>
            <a:ext cx="3821502" cy="4445911"/>
            <a:chOff x="7341079" y="1422387"/>
            <a:chExt cx="3821502" cy="4445911"/>
          </a:xfrm>
        </p:grpSpPr>
        <p:pic>
          <p:nvPicPr>
            <p:cNvPr id="8" name="Picture 8" descr="A person sitting on a stage&#10;&#10;Description generated with high confidence">
              <a:extLst>
                <a:ext uri="{FF2B5EF4-FFF2-40B4-BE49-F238E27FC236}">
                  <a16:creationId xmlns:a16="http://schemas.microsoft.com/office/drawing/2014/main" id="{80B6D698-F203-4140-88BE-E270BA786B03}"/>
                </a:ext>
              </a:extLst>
            </p:cNvPr>
            <p:cNvPicPr>
              <a:picLocks noChangeAspect="1"/>
            </p:cNvPicPr>
            <p:nvPr/>
          </p:nvPicPr>
          <p:blipFill>
            <a:blip r:embed="rId2"/>
            <a:stretch>
              <a:fillRect/>
            </a:stretch>
          </p:blipFill>
          <p:spPr>
            <a:xfrm>
              <a:off x="7341079" y="3721399"/>
              <a:ext cx="3821502" cy="2146899"/>
            </a:xfrm>
            <a:prstGeom prst="rect">
              <a:avLst/>
            </a:prstGeom>
          </p:spPr>
        </p:pic>
        <p:pic>
          <p:nvPicPr>
            <p:cNvPr id="12" name="Picture 12" descr="A picture containing indoor, table, sitting, cake&#10;&#10;Description generated with very high confidence">
              <a:extLst>
                <a:ext uri="{FF2B5EF4-FFF2-40B4-BE49-F238E27FC236}">
                  <a16:creationId xmlns:a16="http://schemas.microsoft.com/office/drawing/2014/main" id="{352B62FF-2C0A-4C80-AB4D-36AA2EEA7826}"/>
                </a:ext>
              </a:extLst>
            </p:cNvPr>
            <p:cNvPicPr>
              <a:picLocks noChangeAspect="1"/>
            </p:cNvPicPr>
            <p:nvPr/>
          </p:nvPicPr>
          <p:blipFill rotWithShape="1">
            <a:blip r:embed="rId3"/>
            <a:srcRect t="1926" r="376" b="9302"/>
            <a:stretch/>
          </p:blipFill>
          <p:spPr>
            <a:xfrm>
              <a:off x="7341079" y="1422387"/>
              <a:ext cx="3807136" cy="2192189"/>
            </a:xfrm>
            <a:prstGeom prst="rect">
              <a:avLst/>
            </a:prstGeom>
          </p:spPr>
        </p:pic>
      </p:grpSp>
    </p:spTree>
    <p:extLst>
      <p:ext uri="{BB962C8B-B14F-4D97-AF65-F5344CB8AC3E}">
        <p14:creationId xmlns:p14="http://schemas.microsoft.com/office/powerpoint/2010/main" val="3511265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9955-F8B7-4539-ACF7-6B8B42A60001}"/>
              </a:ext>
            </a:extLst>
          </p:cNvPr>
          <p:cNvSpPr>
            <a:spLocks noGrp="1"/>
          </p:cNvSpPr>
          <p:nvPr>
            <p:ph type="title"/>
          </p:nvPr>
        </p:nvSpPr>
        <p:spPr/>
        <p:txBody>
          <a:bodyPr/>
          <a:lstStyle/>
          <a:p>
            <a:r>
              <a:rPr lang="en-US"/>
              <a:t>Amplifier Testing – Breadboard Circuit</a:t>
            </a:r>
          </a:p>
        </p:txBody>
      </p:sp>
      <p:sp>
        <p:nvSpPr>
          <p:cNvPr id="3" name="Content Placeholder 2">
            <a:extLst>
              <a:ext uri="{FF2B5EF4-FFF2-40B4-BE49-F238E27FC236}">
                <a16:creationId xmlns:a16="http://schemas.microsoft.com/office/drawing/2014/main" id="{982EC1BA-5036-474C-AF61-6E9EA9E9DC88}"/>
              </a:ext>
            </a:extLst>
          </p:cNvPr>
          <p:cNvSpPr>
            <a:spLocks noGrp="1"/>
          </p:cNvSpPr>
          <p:nvPr>
            <p:ph idx="1"/>
          </p:nvPr>
        </p:nvSpPr>
        <p:spPr>
          <a:xfrm>
            <a:off x="1120249" y="1965960"/>
            <a:ext cx="9872871" cy="4038600"/>
          </a:xfrm>
        </p:spPr>
        <p:txBody>
          <a:bodyPr/>
          <a:lstStyle/>
          <a:p>
            <a:r>
              <a:rPr lang="en-US"/>
              <a:t>Contacted </a:t>
            </a:r>
            <a:r>
              <a:rPr lang="en-US" err="1"/>
              <a:t>DigiKey</a:t>
            </a:r>
            <a:r>
              <a:rPr lang="en-US"/>
              <a:t> Support to find a comparable through-hole package amplifier</a:t>
            </a:r>
          </a:p>
          <a:p>
            <a:pPr lvl="1"/>
            <a:r>
              <a:rPr lang="en-US"/>
              <a:t>TI OPA241- a unity gain transimpedance amplifier</a:t>
            </a:r>
          </a:p>
          <a:p>
            <a:pPr marL="274320" lvl="1" indent="0">
              <a:buNone/>
            </a:pPr>
            <a:r>
              <a:rPr lang="en-US"/>
              <a:t> </a:t>
            </a:r>
          </a:p>
        </p:txBody>
      </p:sp>
      <p:pic>
        <p:nvPicPr>
          <p:cNvPr id="5" name="Picture 4">
            <a:extLst>
              <a:ext uri="{FF2B5EF4-FFF2-40B4-BE49-F238E27FC236}">
                <a16:creationId xmlns:a16="http://schemas.microsoft.com/office/drawing/2014/main" id="{CFE758E7-5889-4FCD-83EB-6BD1D6452A24}"/>
              </a:ext>
            </a:extLst>
          </p:cNvPr>
          <p:cNvPicPr>
            <a:picLocks noChangeAspect="1"/>
          </p:cNvPicPr>
          <p:nvPr/>
        </p:nvPicPr>
        <p:blipFill>
          <a:blip r:embed="rId2"/>
          <a:stretch>
            <a:fillRect/>
          </a:stretch>
        </p:blipFill>
        <p:spPr>
          <a:xfrm>
            <a:off x="2736243" y="2764399"/>
            <a:ext cx="6431837" cy="3158002"/>
          </a:xfrm>
          <a:prstGeom prst="rect">
            <a:avLst/>
          </a:prstGeom>
        </p:spPr>
      </p:pic>
    </p:spTree>
    <p:extLst>
      <p:ext uri="{BB962C8B-B14F-4D97-AF65-F5344CB8AC3E}">
        <p14:creationId xmlns:p14="http://schemas.microsoft.com/office/powerpoint/2010/main" val="2638322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71F91-377A-4BDB-AB30-82850787819B}"/>
              </a:ext>
            </a:extLst>
          </p:cNvPr>
          <p:cNvSpPr>
            <a:spLocks noGrp="1"/>
          </p:cNvSpPr>
          <p:nvPr>
            <p:ph type="title"/>
          </p:nvPr>
        </p:nvSpPr>
        <p:spPr>
          <a:xfrm>
            <a:off x="237478" y="236738"/>
            <a:ext cx="9875520" cy="1210322"/>
          </a:xfrm>
        </p:spPr>
        <p:txBody>
          <a:bodyPr/>
          <a:lstStyle/>
          <a:p>
            <a:pPr algn="ctr"/>
            <a:r>
              <a:rPr lang="en-US">
                <a:ea typeface="+mj-lt"/>
                <a:cs typeface="+mj-lt"/>
              </a:rPr>
              <a:t>Microcontroller Technology Comparison</a:t>
            </a:r>
            <a:endParaRPr lang="en-US"/>
          </a:p>
        </p:txBody>
      </p:sp>
      <p:graphicFrame>
        <p:nvGraphicFramePr>
          <p:cNvPr id="5" name="Content Placeholder 4">
            <a:extLst>
              <a:ext uri="{FF2B5EF4-FFF2-40B4-BE49-F238E27FC236}">
                <a16:creationId xmlns:a16="http://schemas.microsoft.com/office/drawing/2014/main" id="{F2EC0D4C-5A9F-493C-976E-2180634866A7}"/>
              </a:ext>
            </a:extLst>
          </p:cNvPr>
          <p:cNvGraphicFramePr>
            <a:graphicFrameLocks noGrp="1"/>
          </p:cNvGraphicFramePr>
          <p:nvPr>
            <p:ph idx="1"/>
            <p:extLst>
              <p:ext uri="{D42A27DB-BD31-4B8C-83A1-F6EECF244321}">
                <p14:modId xmlns:p14="http://schemas.microsoft.com/office/powerpoint/2010/main" val="3547196353"/>
              </p:ext>
            </p:extLst>
          </p:nvPr>
        </p:nvGraphicFramePr>
        <p:xfrm>
          <a:off x="1143000" y="2057400"/>
          <a:ext cx="9872660" cy="4108323"/>
        </p:xfrm>
        <a:graphic>
          <a:graphicData uri="http://schemas.openxmlformats.org/drawingml/2006/table">
            <a:tbl>
              <a:tblPr firstRow="1" bandRow="1">
                <a:tableStyleId>{5C22544A-7EE6-4342-B048-85BDC9FD1C3A}</a:tableStyleId>
              </a:tblPr>
              <a:tblGrid>
                <a:gridCol w="2468165">
                  <a:extLst>
                    <a:ext uri="{9D8B030D-6E8A-4147-A177-3AD203B41FA5}">
                      <a16:colId xmlns:a16="http://schemas.microsoft.com/office/drawing/2014/main" val="2483584380"/>
                    </a:ext>
                  </a:extLst>
                </a:gridCol>
                <a:gridCol w="2468165">
                  <a:extLst>
                    <a:ext uri="{9D8B030D-6E8A-4147-A177-3AD203B41FA5}">
                      <a16:colId xmlns:a16="http://schemas.microsoft.com/office/drawing/2014/main" val="1184723902"/>
                    </a:ext>
                  </a:extLst>
                </a:gridCol>
                <a:gridCol w="2468165">
                  <a:extLst>
                    <a:ext uri="{9D8B030D-6E8A-4147-A177-3AD203B41FA5}">
                      <a16:colId xmlns:a16="http://schemas.microsoft.com/office/drawing/2014/main" val="4009633530"/>
                    </a:ext>
                  </a:extLst>
                </a:gridCol>
                <a:gridCol w="2468165">
                  <a:extLst>
                    <a:ext uri="{9D8B030D-6E8A-4147-A177-3AD203B41FA5}">
                      <a16:colId xmlns:a16="http://schemas.microsoft.com/office/drawing/2014/main" val="1436404751"/>
                    </a:ext>
                  </a:extLst>
                </a:gridCol>
              </a:tblGrid>
              <a:tr h="635381">
                <a:tc>
                  <a:txBody>
                    <a:bodyPr/>
                    <a:lstStyle/>
                    <a:p>
                      <a:pPr marL="0" algn="ctr" rtl="0" eaLnBrk="1" latinLnBrk="0" hangingPunct="1">
                        <a:spcBef>
                          <a:spcPts val="0"/>
                        </a:spcBef>
                        <a:spcAft>
                          <a:spcPts val="0"/>
                        </a:spcAft>
                      </a:pPr>
                      <a:r>
                        <a:rPr lang="en-US" sz="1800" kern="1200">
                          <a:effectLst/>
                        </a:rPr>
                        <a:t>Parameter</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MSP430FR6989</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MSP432P4111</a:t>
                      </a:r>
                      <a:endParaRPr lang="en-US">
                        <a:effectLst/>
                      </a:endParaRPr>
                    </a:p>
                  </a:txBody>
                  <a:tcPr marL="0" marR="0" marT="0" marB="0" anchor="ctr"/>
                </a:tc>
                <a:tc>
                  <a:txBody>
                    <a:bodyPr/>
                    <a:lstStyle/>
                    <a:p>
                      <a:pPr marL="0" lvl="0" algn="ctr">
                        <a:spcBef>
                          <a:spcPts val="0"/>
                        </a:spcBef>
                        <a:spcAft>
                          <a:spcPts val="0"/>
                        </a:spcAft>
                        <a:buNone/>
                      </a:pPr>
                      <a:r>
                        <a:rPr lang="en-US" sz="1800" b="0" i="0" kern="1200">
                          <a:solidFill>
                            <a:schemeClr val="lt1"/>
                          </a:solidFill>
                          <a:effectLst/>
                          <a:latin typeface="+mn-lt"/>
                          <a:ea typeface="+mn-ea"/>
                          <a:cs typeface="+mn-cs"/>
                        </a:rPr>
                        <a:t>Atmel SAM3X8E </a:t>
                      </a:r>
                      <a:r>
                        <a:rPr lang="en-US" sz="1800" b="0" i="0" u="none" strike="noStrike" kern="1200" noProof="0">
                          <a:effectLst/>
                          <a:latin typeface="Corbel"/>
                        </a:rPr>
                        <a:t>ARM Cortex-M3</a:t>
                      </a:r>
                      <a:endParaRPr lang="en-US"/>
                    </a:p>
                  </a:txBody>
                  <a:tcPr marL="0" marR="0" marT="0" marB="0" anchor="ctr"/>
                </a:tc>
                <a:extLst>
                  <a:ext uri="{0D108BD9-81ED-4DB2-BD59-A6C34878D82A}">
                    <a16:rowId xmlns:a16="http://schemas.microsoft.com/office/drawing/2014/main" val="1924782292"/>
                  </a:ext>
                </a:extLst>
              </a:tr>
              <a:tr h="1566799">
                <a:tc>
                  <a:txBody>
                    <a:bodyPr/>
                    <a:lstStyle/>
                    <a:p>
                      <a:pPr marL="0" algn="ctr" rtl="0" eaLnBrk="1" latinLnBrk="0" hangingPunct="1">
                        <a:spcBef>
                          <a:spcPts val="0"/>
                        </a:spcBef>
                        <a:spcAft>
                          <a:spcPts val="0"/>
                        </a:spcAft>
                      </a:pPr>
                      <a:r>
                        <a:rPr lang="en-US" sz="1800">
                          <a:effectLst/>
                        </a:rPr>
                        <a:t>GPIO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63 programmable </a:t>
                      </a:r>
                      <a:endParaRPr lang="en-US">
                        <a:effectLst/>
                      </a:endParaRPr>
                    </a:p>
                    <a:p>
                      <a:pPr marL="0" algn="ctr" rtl="0" eaLnBrk="1" latinLnBrk="0" hangingPunct="1">
                        <a:spcBef>
                          <a:spcPts val="0"/>
                        </a:spcBef>
                        <a:spcAft>
                          <a:spcPts val="0"/>
                        </a:spcAft>
                      </a:pPr>
                      <a:r>
                        <a:rPr lang="en-US" sz="1800">
                          <a:effectLst/>
                        </a:rPr>
                        <a:t>(80pin)</a:t>
                      </a:r>
                      <a:endParaRPr lang="en-US">
                        <a:effectLst/>
                      </a:endParaRPr>
                    </a:p>
                    <a:p>
                      <a:pPr marL="0" algn="ctr" rtl="0" eaLnBrk="1" latinLnBrk="0" hangingPunct="1">
                        <a:spcBef>
                          <a:spcPts val="0"/>
                        </a:spcBef>
                        <a:spcAft>
                          <a:spcPts val="0"/>
                        </a:spcAft>
                      </a:pPr>
                      <a:r>
                        <a:rPr lang="en-US" sz="1800">
                          <a:effectLst/>
                        </a:rPr>
                        <a:t>83 programmable (100pin)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84 programmable</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54 Digital</a:t>
                      </a:r>
                      <a:endParaRPr lang="en-US">
                        <a:effectLst/>
                      </a:endParaRPr>
                    </a:p>
                    <a:p>
                      <a:pPr marL="0" algn="ctr" rtl="0" eaLnBrk="1" latinLnBrk="0" hangingPunct="1">
                        <a:spcBef>
                          <a:spcPts val="0"/>
                        </a:spcBef>
                        <a:spcAft>
                          <a:spcPts val="0"/>
                        </a:spcAft>
                      </a:pPr>
                      <a:r>
                        <a:rPr lang="en-US" sz="1800">
                          <a:effectLst/>
                        </a:rPr>
                        <a:t>12 Analog Input</a:t>
                      </a:r>
                      <a:endParaRPr lang="en-US">
                        <a:effectLst/>
                      </a:endParaRPr>
                    </a:p>
                    <a:p>
                      <a:pPr marL="0" algn="ctr" rtl="0" eaLnBrk="1" latinLnBrk="0" hangingPunct="1">
                        <a:spcBef>
                          <a:spcPts val="0"/>
                        </a:spcBef>
                        <a:spcAft>
                          <a:spcPts val="0"/>
                        </a:spcAft>
                      </a:pPr>
                      <a:r>
                        <a:rPr lang="en-US" sz="1800">
                          <a:effectLst/>
                        </a:rPr>
                        <a:t>2 Analog Output</a:t>
                      </a:r>
                      <a:endParaRPr lang="en-US">
                        <a:effectLst/>
                      </a:endParaRPr>
                    </a:p>
                  </a:txBody>
                  <a:tcPr marL="0" marR="0" marT="0" marB="0" anchor="ctr"/>
                </a:tc>
                <a:extLst>
                  <a:ext uri="{0D108BD9-81ED-4DB2-BD59-A6C34878D82A}">
                    <a16:rowId xmlns:a16="http://schemas.microsoft.com/office/drawing/2014/main" val="934344734"/>
                  </a:ext>
                </a:extLst>
              </a:tr>
              <a:tr h="635381">
                <a:tc>
                  <a:txBody>
                    <a:bodyPr/>
                    <a:lstStyle/>
                    <a:p>
                      <a:pPr marL="0" algn="ctr" rtl="0" eaLnBrk="1" latinLnBrk="0" hangingPunct="1">
                        <a:spcBef>
                          <a:spcPts val="0"/>
                        </a:spcBef>
                        <a:spcAft>
                          <a:spcPts val="0"/>
                        </a:spcAft>
                      </a:pPr>
                      <a:r>
                        <a:rPr lang="en-US" sz="1800">
                          <a:effectLst/>
                        </a:rPr>
                        <a:t>ADC Resolution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12 Bit</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16 Bit</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12 Bit</a:t>
                      </a:r>
                      <a:endParaRPr lang="en-US">
                        <a:effectLst/>
                      </a:endParaRPr>
                    </a:p>
                  </a:txBody>
                  <a:tcPr marL="0" marR="0" marT="0" marB="0" anchor="ctr"/>
                </a:tc>
                <a:extLst>
                  <a:ext uri="{0D108BD9-81ED-4DB2-BD59-A6C34878D82A}">
                    <a16:rowId xmlns:a16="http://schemas.microsoft.com/office/drawing/2014/main" val="2377368512"/>
                  </a:ext>
                </a:extLst>
              </a:tr>
              <a:tr h="635381">
                <a:tc>
                  <a:txBody>
                    <a:bodyPr/>
                    <a:lstStyle/>
                    <a:p>
                      <a:pPr marL="0" algn="ctr" rtl="0" eaLnBrk="1" latinLnBrk="0" hangingPunct="1">
                        <a:spcBef>
                          <a:spcPts val="0"/>
                        </a:spcBef>
                        <a:spcAft>
                          <a:spcPts val="0"/>
                        </a:spcAft>
                      </a:pPr>
                      <a:r>
                        <a:rPr lang="en-US" sz="1800">
                          <a:effectLst/>
                        </a:rPr>
                        <a:t>Clocking Features</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16 MHz (max)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48 MHz (max)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84 MHz (max)</a:t>
                      </a:r>
                      <a:endParaRPr lang="en-US">
                        <a:effectLst/>
                      </a:endParaRPr>
                    </a:p>
                  </a:txBody>
                  <a:tcPr marL="0" marR="0" marT="0" marB="0" anchor="ctr"/>
                </a:tc>
                <a:extLst>
                  <a:ext uri="{0D108BD9-81ED-4DB2-BD59-A6C34878D82A}">
                    <a16:rowId xmlns:a16="http://schemas.microsoft.com/office/drawing/2014/main" val="1824993442"/>
                  </a:ext>
                </a:extLst>
              </a:tr>
              <a:tr h="635381">
                <a:tc>
                  <a:txBody>
                    <a:bodyPr/>
                    <a:lstStyle/>
                    <a:p>
                      <a:pPr marL="0" algn="ctr" rtl="0" eaLnBrk="1" latinLnBrk="0" hangingPunct="1">
                        <a:spcBef>
                          <a:spcPts val="0"/>
                        </a:spcBef>
                        <a:spcAft>
                          <a:spcPts val="0"/>
                        </a:spcAft>
                      </a:pPr>
                      <a:r>
                        <a:rPr lang="en-US" sz="1800">
                          <a:effectLst/>
                        </a:rPr>
                        <a:t>Memory (Flash)</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128 KB</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2048 KB</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a:effectLst/>
                        </a:rPr>
                        <a:t>512 KB</a:t>
                      </a:r>
                      <a:endParaRPr lang="en-US">
                        <a:effectLst/>
                      </a:endParaRPr>
                    </a:p>
                  </a:txBody>
                  <a:tcPr marL="0" marR="0" marT="0" marB="0" anchor="ctr"/>
                </a:tc>
                <a:extLst>
                  <a:ext uri="{0D108BD9-81ED-4DB2-BD59-A6C34878D82A}">
                    <a16:rowId xmlns:a16="http://schemas.microsoft.com/office/drawing/2014/main" val="996398914"/>
                  </a:ext>
                </a:extLst>
              </a:tr>
            </a:tbl>
          </a:graphicData>
        </a:graphic>
      </p:graphicFrame>
    </p:spTree>
    <p:extLst>
      <p:ext uri="{BB962C8B-B14F-4D97-AF65-F5344CB8AC3E}">
        <p14:creationId xmlns:p14="http://schemas.microsoft.com/office/powerpoint/2010/main" val="4083102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72">
            <a:extLst>
              <a:ext uri="{FF2B5EF4-FFF2-40B4-BE49-F238E27FC236}">
                <a16:creationId xmlns:a16="http://schemas.microsoft.com/office/drawing/2014/main" id="{EF910D50-ED0D-4E9B-A15F-B6006A8AB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057" name="Rectangle 74">
            <a:extLst>
              <a:ext uri="{FF2B5EF4-FFF2-40B4-BE49-F238E27FC236}">
                <a16:creationId xmlns:a16="http://schemas.microsoft.com/office/drawing/2014/main" id="{787AAEAA-5D92-47D8-8137-D8B8E80BA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248478"/>
            <a:ext cx="5870713" cy="63809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Rectangle 76">
            <a:extLst>
              <a:ext uri="{FF2B5EF4-FFF2-40B4-BE49-F238E27FC236}">
                <a16:creationId xmlns:a16="http://schemas.microsoft.com/office/drawing/2014/main" id="{B6BFED8A-0A7F-439E-BD1A-E3463D721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69" y="733110"/>
            <a:ext cx="2674619" cy="31778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brain clipart">
            <a:extLst>
              <a:ext uri="{FF2B5EF4-FFF2-40B4-BE49-F238E27FC236}">
                <a16:creationId xmlns:a16="http://schemas.microsoft.com/office/drawing/2014/main" id="{5C08B90C-8593-4894-A8C8-5F1417542F4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6434" y="1419165"/>
            <a:ext cx="2352397" cy="1794542"/>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78">
            <a:extLst>
              <a:ext uri="{FF2B5EF4-FFF2-40B4-BE49-F238E27FC236}">
                <a16:creationId xmlns:a16="http://schemas.microsoft.com/office/drawing/2014/main" id="{ACA476DC-AD9D-4761-9A42-3709C3EFD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0565" y="733111"/>
            <a:ext cx="2231515" cy="207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80">
            <a:extLst>
              <a:ext uri="{FF2B5EF4-FFF2-40B4-BE49-F238E27FC236}">
                <a16:creationId xmlns:a16="http://schemas.microsoft.com/office/drawing/2014/main" id="{2A84458B-FABB-4E65-A269-FCCE5DED64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5570" y="4071150"/>
            <a:ext cx="2674374" cy="207361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82">
            <a:extLst>
              <a:ext uri="{FF2B5EF4-FFF2-40B4-BE49-F238E27FC236}">
                <a16:creationId xmlns:a16="http://schemas.microsoft.com/office/drawing/2014/main" id="{DF6841E4-944A-42B0-A0C7-F34513A00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54284" y="2966904"/>
            <a:ext cx="2227797" cy="31778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brain clipart">
            <a:extLst>
              <a:ext uri="{FF2B5EF4-FFF2-40B4-BE49-F238E27FC236}">
                <a16:creationId xmlns:a16="http://schemas.microsoft.com/office/drawing/2014/main" id="{363FF1E8-AF85-4F8F-A6CB-162E175CE4F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09514" y="3506915"/>
            <a:ext cx="1906020" cy="2101965"/>
          </a:xfrm>
          <a:prstGeom prst="rect">
            <a:avLst/>
          </a:prstGeom>
          <a:noFill/>
          <a:extLst>
            <a:ext uri="{909E8E84-426E-40DD-AFC4-6F175D3DCCD1}">
              <a14:hiddenFill xmlns:a14="http://schemas.microsoft.com/office/drawing/2010/main">
                <a:solidFill>
                  <a:srgbClr val="FFFFFF"/>
                </a:solidFill>
              </a14:hiddenFill>
            </a:ext>
          </a:extLst>
        </p:spPr>
      </p:pic>
      <p:sp>
        <p:nvSpPr>
          <p:cNvPr id="2062" name="Rectangle 84">
            <a:extLst>
              <a:ext uri="{FF2B5EF4-FFF2-40B4-BE49-F238E27FC236}">
                <a16:creationId xmlns:a16="http://schemas.microsoft.com/office/drawing/2014/main" id="{F5446ADD-5CDE-4924-AE4B-F62A0297C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8D8C4B23-F1B3-4A8E-A4E9-8F67F1921FEE}"/>
              </a:ext>
            </a:extLst>
          </p:cNvPr>
          <p:cNvSpPr>
            <a:spLocks noGrp="1"/>
          </p:cNvSpPr>
          <p:nvPr>
            <p:ph type="title"/>
          </p:nvPr>
        </p:nvSpPr>
        <p:spPr>
          <a:xfrm>
            <a:off x="240415" y="236219"/>
            <a:ext cx="4466566" cy="1443269"/>
          </a:xfrm>
        </p:spPr>
        <p:txBody>
          <a:bodyPr vert="horz" lIns="91440" tIns="45720" rIns="91440" bIns="45720" rtlCol="0" anchor="ctr">
            <a:normAutofit/>
          </a:bodyPr>
          <a:lstStyle/>
          <a:p>
            <a:r>
              <a:rPr lang="en-US"/>
              <a:t>Microcontroller</a:t>
            </a:r>
          </a:p>
        </p:txBody>
      </p:sp>
      <p:sp>
        <p:nvSpPr>
          <p:cNvPr id="6" name="Text Placeholder 5">
            <a:extLst>
              <a:ext uri="{FF2B5EF4-FFF2-40B4-BE49-F238E27FC236}">
                <a16:creationId xmlns:a16="http://schemas.microsoft.com/office/drawing/2014/main" id="{B1E4F112-881E-437E-9D3D-04F7ACE9D651}"/>
              </a:ext>
            </a:extLst>
          </p:cNvPr>
          <p:cNvSpPr>
            <a:spLocks noGrp="1"/>
          </p:cNvSpPr>
          <p:nvPr>
            <p:ph type="body" sz="half" idx="2"/>
          </p:nvPr>
        </p:nvSpPr>
        <p:spPr>
          <a:xfrm>
            <a:off x="1143002" y="2546430"/>
            <a:ext cx="4466565" cy="3549570"/>
          </a:xfrm>
        </p:spPr>
        <p:txBody>
          <a:bodyPr vert="horz" lIns="91440" tIns="45720" rIns="91440" bIns="45720" rtlCol="0">
            <a:normAutofit/>
          </a:bodyPr>
          <a:lstStyle/>
          <a:p>
            <a:pPr marL="285750" indent="-182880">
              <a:lnSpc>
                <a:spcPct val="90000"/>
              </a:lnSpc>
              <a:buFont typeface="Corbel" pitchFamily="34" charset="0"/>
              <a:buChar char="•"/>
            </a:pPr>
            <a:r>
              <a:rPr lang="en-US" sz="1800"/>
              <a:t>Coordinates all operations </a:t>
            </a:r>
          </a:p>
          <a:p>
            <a:pPr marL="285750" indent="-182880">
              <a:lnSpc>
                <a:spcPct val="90000"/>
              </a:lnSpc>
              <a:buFont typeface="Corbel" pitchFamily="34" charset="0"/>
              <a:buChar char="•"/>
            </a:pPr>
            <a:r>
              <a:rPr lang="en-US" sz="1800"/>
              <a:t>Stops modules from conflicting and wasting power</a:t>
            </a:r>
          </a:p>
          <a:p>
            <a:pPr marL="285750" indent="-182880">
              <a:lnSpc>
                <a:spcPct val="90000"/>
              </a:lnSpc>
              <a:buFont typeface="Corbel" pitchFamily="34" charset="0"/>
              <a:buChar char="•"/>
            </a:pPr>
            <a:r>
              <a:rPr lang="en-US" sz="1800"/>
              <a:t>Low-power modes</a:t>
            </a:r>
          </a:p>
        </p:txBody>
      </p:sp>
      <p:pic>
        <p:nvPicPr>
          <p:cNvPr id="2" name="Picture 2" descr="A circuit board&#10;&#10;Description generated with high confidence">
            <a:extLst>
              <a:ext uri="{FF2B5EF4-FFF2-40B4-BE49-F238E27FC236}">
                <a16:creationId xmlns:a16="http://schemas.microsoft.com/office/drawing/2014/main" id="{A39E978A-04F0-4B89-87F3-2A6DE11DABB7}"/>
              </a:ext>
            </a:extLst>
          </p:cNvPr>
          <p:cNvPicPr>
            <a:picLocks noChangeAspect="1"/>
          </p:cNvPicPr>
          <p:nvPr/>
        </p:nvPicPr>
        <p:blipFill>
          <a:blip r:embed="rId5"/>
          <a:stretch>
            <a:fillRect/>
          </a:stretch>
        </p:blipFill>
        <p:spPr>
          <a:xfrm>
            <a:off x="1235927" y="3853443"/>
            <a:ext cx="2871439" cy="2245576"/>
          </a:xfrm>
          <a:prstGeom prst="rect">
            <a:avLst/>
          </a:prstGeom>
        </p:spPr>
      </p:pic>
      <p:sp>
        <p:nvSpPr>
          <p:cNvPr id="5" name="TextBox 4">
            <a:extLst>
              <a:ext uri="{FF2B5EF4-FFF2-40B4-BE49-F238E27FC236}">
                <a16:creationId xmlns:a16="http://schemas.microsoft.com/office/drawing/2014/main" id="{38FEF149-B713-4074-AB1A-28AFC1F74C13}"/>
              </a:ext>
            </a:extLst>
          </p:cNvPr>
          <p:cNvSpPr txBox="1"/>
          <p:nvPr/>
        </p:nvSpPr>
        <p:spPr>
          <a:xfrm>
            <a:off x="1078464" y="5809300"/>
            <a:ext cx="2743200"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Actual Size: 14mm x 14mm</a:t>
            </a:r>
          </a:p>
          <a:p>
            <a:r>
              <a:rPr lang="en-US" sz="1400"/>
              <a:t>Texas Instruments</a:t>
            </a:r>
          </a:p>
          <a:p>
            <a:endParaRPr lang="en-US" sz="1400"/>
          </a:p>
          <a:p>
            <a:endParaRPr lang="en-US" sz="1400"/>
          </a:p>
        </p:txBody>
      </p:sp>
    </p:spTree>
    <p:extLst>
      <p:ext uri="{BB962C8B-B14F-4D97-AF65-F5344CB8AC3E}">
        <p14:creationId xmlns:p14="http://schemas.microsoft.com/office/powerpoint/2010/main" val="2184696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1C2FCFC-8DFE-4FF1-9544-9BF2113E0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262" y="1378065"/>
            <a:ext cx="4273180" cy="5140669"/>
          </a:xfrm>
          <a:prstGeom prst="rect">
            <a:avLst/>
          </a:prstGeom>
        </p:spPr>
      </p:pic>
      <p:pic>
        <p:nvPicPr>
          <p:cNvPr id="3" name="Picture 3" descr="A computer sitting on top of a table&#10;&#10;Description generated with high confidence">
            <a:extLst>
              <a:ext uri="{FF2B5EF4-FFF2-40B4-BE49-F238E27FC236}">
                <a16:creationId xmlns:a16="http://schemas.microsoft.com/office/drawing/2014/main" id="{4539A148-C534-4F58-AB9A-621FC2103641}"/>
              </a:ext>
            </a:extLst>
          </p:cNvPr>
          <p:cNvPicPr>
            <a:picLocks noChangeAspect="1"/>
          </p:cNvPicPr>
          <p:nvPr/>
        </p:nvPicPr>
        <p:blipFill>
          <a:blip r:embed="rId3"/>
          <a:stretch>
            <a:fillRect/>
          </a:stretch>
        </p:blipFill>
        <p:spPr>
          <a:xfrm>
            <a:off x="7279888" y="1478756"/>
            <a:ext cx="3839736" cy="3612412"/>
          </a:xfrm>
          <a:prstGeom prst="rect">
            <a:avLst/>
          </a:prstGeom>
        </p:spPr>
      </p:pic>
      <p:sp>
        <p:nvSpPr>
          <p:cNvPr id="7" name="TextBox 6">
            <a:extLst>
              <a:ext uri="{FF2B5EF4-FFF2-40B4-BE49-F238E27FC236}">
                <a16:creationId xmlns:a16="http://schemas.microsoft.com/office/drawing/2014/main" id="{821FB7BE-C86D-4589-AB43-B0F3A59B9874}"/>
              </a:ext>
            </a:extLst>
          </p:cNvPr>
          <p:cNvSpPr txBox="1"/>
          <p:nvPr/>
        </p:nvSpPr>
        <p:spPr>
          <a:xfrm>
            <a:off x="1265322" y="433136"/>
            <a:ext cx="363554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t>User Interface</a:t>
            </a:r>
          </a:p>
        </p:txBody>
      </p:sp>
      <p:sp>
        <p:nvSpPr>
          <p:cNvPr id="6" name="TextBox 5">
            <a:extLst>
              <a:ext uri="{FF2B5EF4-FFF2-40B4-BE49-F238E27FC236}">
                <a16:creationId xmlns:a16="http://schemas.microsoft.com/office/drawing/2014/main" id="{43FEF183-47B5-4DEC-B046-6DC6504369B3}"/>
              </a:ext>
            </a:extLst>
          </p:cNvPr>
          <p:cNvSpPr txBox="1"/>
          <p:nvPr/>
        </p:nvSpPr>
        <p:spPr>
          <a:xfrm>
            <a:off x="7279888" y="4321727"/>
            <a:ext cx="36355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BOOSTXL-K350QVG-S1</a:t>
            </a:r>
          </a:p>
          <a:p>
            <a:pPr algn="ctr"/>
            <a:r>
              <a:rPr lang="en-US" b="1"/>
              <a:t>From Texas Instruments</a:t>
            </a:r>
          </a:p>
          <a:p>
            <a:pPr algn="ctr"/>
            <a:r>
              <a:rPr lang="en-US" b="1"/>
              <a:t>~ $24.99</a:t>
            </a:r>
          </a:p>
        </p:txBody>
      </p:sp>
    </p:spTree>
    <p:extLst>
      <p:ext uri="{BB962C8B-B14F-4D97-AF65-F5344CB8AC3E}">
        <p14:creationId xmlns:p14="http://schemas.microsoft.com/office/powerpoint/2010/main" val="1124251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8CA0-1CFA-4F42-A9C0-AC904795E29D}"/>
              </a:ext>
            </a:extLst>
          </p:cNvPr>
          <p:cNvSpPr>
            <a:spLocks noGrp="1"/>
          </p:cNvSpPr>
          <p:nvPr>
            <p:ph type="title"/>
          </p:nvPr>
        </p:nvSpPr>
        <p:spPr>
          <a:xfrm>
            <a:off x="1143000" y="846622"/>
            <a:ext cx="3931920" cy="1737360"/>
          </a:xfrm>
        </p:spPr>
        <p:txBody>
          <a:bodyPr/>
          <a:lstStyle/>
          <a:p>
            <a:r>
              <a:rPr lang="en-US"/>
              <a:t>Display’s consumption</a:t>
            </a:r>
          </a:p>
        </p:txBody>
      </p:sp>
      <p:pic>
        <p:nvPicPr>
          <p:cNvPr id="26" name="Content Placeholder 25">
            <a:extLst>
              <a:ext uri="{FF2B5EF4-FFF2-40B4-BE49-F238E27FC236}">
                <a16:creationId xmlns:a16="http://schemas.microsoft.com/office/drawing/2014/main" id="{8E4D702A-E64D-4413-88F9-E539A8D45685}"/>
              </a:ext>
            </a:extLst>
          </p:cNvPr>
          <p:cNvPicPr>
            <a:picLocks noGrp="1" noChangeAspect="1"/>
          </p:cNvPicPr>
          <p:nvPr>
            <p:ph idx="1"/>
          </p:nvPr>
        </p:nvPicPr>
        <p:blipFill>
          <a:blip r:embed="rId2"/>
          <a:stretch>
            <a:fillRect/>
          </a:stretch>
        </p:blipFill>
        <p:spPr>
          <a:xfrm>
            <a:off x="6756656" y="558819"/>
            <a:ext cx="3932238" cy="3064609"/>
          </a:xfrm>
          <a:prstGeom prst="rect">
            <a:avLst/>
          </a:prstGeom>
        </p:spPr>
      </p:pic>
      <p:sp>
        <p:nvSpPr>
          <p:cNvPr id="4" name="Text Placeholder 3">
            <a:extLst>
              <a:ext uri="{FF2B5EF4-FFF2-40B4-BE49-F238E27FC236}">
                <a16:creationId xmlns:a16="http://schemas.microsoft.com/office/drawing/2014/main" id="{13D65365-6F32-45AD-894E-6A4A9EBFFAB8}"/>
              </a:ext>
            </a:extLst>
          </p:cNvPr>
          <p:cNvSpPr>
            <a:spLocks noGrp="1"/>
          </p:cNvSpPr>
          <p:nvPr>
            <p:ph type="body" sz="half" idx="2"/>
          </p:nvPr>
        </p:nvSpPr>
        <p:spPr/>
        <p:txBody>
          <a:bodyPr/>
          <a:lstStyle/>
          <a:p>
            <a:pPr marL="285750" indent="-285750">
              <a:buFont typeface="Arial" panose="020B0604020202020204" pitchFamily="34" charset="0"/>
              <a:buChar char="•"/>
            </a:pPr>
            <a:r>
              <a:rPr lang="en-US"/>
              <a:t>Internal circuit, turns off display</a:t>
            </a:r>
          </a:p>
          <a:p>
            <a:pPr marL="285750" indent="-285750">
              <a:buFont typeface="Arial" panose="020B0604020202020204" pitchFamily="34" charset="0"/>
              <a:buChar char="•"/>
            </a:pPr>
            <a:r>
              <a:rPr lang="en-US"/>
              <a:t>Touchscreen - sampling driven by touch interrupt</a:t>
            </a:r>
          </a:p>
        </p:txBody>
      </p:sp>
      <p:grpSp>
        <p:nvGrpSpPr>
          <p:cNvPr id="22" name="Group 21">
            <a:extLst>
              <a:ext uri="{FF2B5EF4-FFF2-40B4-BE49-F238E27FC236}">
                <a16:creationId xmlns:a16="http://schemas.microsoft.com/office/drawing/2014/main" id="{97CE79B4-CBA1-4F12-A1E0-08A686CCE5AD}"/>
              </a:ext>
            </a:extLst>
          </p:cNvPr>
          <p:cNvGrpSpPr/>
          <p:nvPr/>
        </p:nvGrpSpPr>
        <p:grpSpPr>
          <a:xfrm>
            <a:off x="617321" y="3848028"/>
            <a:ext cx="7762875" cy="2733675"/>
            <a:chOff x="1096169" y="3429000"/>
            <a:chExt cx="7762875" cy="2733675"/>
          </a:xfrm>
        </p:grpSpPr>
        <p:grpSp>
          <p:nvGrpSpPr>
            <p:cNvPr id="17" name="Group 16">
              <a:extLst>
                <a:ext uri="{FF2B5EF4-FFF2-40B4-BE49-F238E27FC236}">
                  <a16:creationId xmlns:a16="http://schemas.microsoft.com/office/drawing/2014/main" id="{187EF406-0D92-46E3-99B5-235F9F59FCD2}"/>
                </a:ext>
              </a:extLst>
            </p:cNvPr>
            <p:cNvGrpSpPr/>
            <p:nvPr/>
          </p:nvGrpSpPr>
          <p:grpSpPr>
            <a:xfrm>
              <a:off x="1096169" y="3429000"/>
              <a:ext cx="7762875" cy="2733675"/>
              <a:chOff x="1181100" y="3192502"/>
              <a:chExt cx="8096250" cy="2522498"/>
            </a:xfrm>
          </p:grpSpPr>
          <p:sp>
            <p:nvSpPr>
              <p:cNvPr id="13" name="Rectangle 12">
                <a:extLst>
                  <a:ext uri="{FF2B5EF4-FFF2-40B4-BE49-F238E27FC236}">
                    <a16:creationId xmlns:a16="http://schemas.microsoft.com/office/drawing/2014/main" id="{59453AA6-4F15-4C9B-BA58-4812D17B1184}"/>
                  </a:ext>
                </a:extLst>
              </p:cNvPr>
              <p:cNvSpPr/>
              <p:nvPr/>
            </p:nvSpPr>
            <p:spPr>
              <a:xfrm>
                <a:off x="1181100" y="3192502"/>
                <a:ext cx="8096250" cy="252249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677E9FF-6767-4E34-B625-E68ADE7DC81D}"/>
                  </a:ext>
                </a:extLst>
              </p:cNvPr>
              <p:cNvCxnSpPr>
                <a:stCxn id="13" idx="0"/>
                <a:endCxn id="13" idx="2"/>
              </p:cNvCxnSpPr>
              <p:nvPr/>
            </p:nvCxnSpPr>
            <p:spPr>
              <a:xfrm>
                <a:off x="5229225" y="3192502"/>
                <a:ext cx="0" cy="2522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48F4682B-120B-4402-8DEB-D458F8114448}"/>
                </a:ext>
              </a:extLst>
            </p:cNvPr>
            <p:cNvPicPr>
              <a:picLocks noChangeAspect="1"/>
            </p:cNvPicPr>
            <p:nvPr/>
          </p:nvPicPr>
          <p:blipFill rotWithShape="1">
            <a:blip r:embed="rId3"/>
            <a:srcRect t="1" b="619"/>
            <a:stretch/>
          </p:blipFill>
          <p:spPr>
            <a:xfrm>
              <a:off x="5086105" y="3618255"/>
              <a:ext cx="3677960" cy="2423729"/>
            </a:xfrm>
            <a:prstGeom prst="rect">
              <a:avLst/>
            </a:prstGeom>
          </p:spPr>
        </p:pic>
        <p:pic>
          <p:nvPicPr>
            <p:cNvPr id="21" name="Picture 20">
              <a:extLst>
                <a:ext uri="{FF2B5EF4-FFF2-40B4-BE49-F238E27FC236}">
                  <a16:creationId xmlns:a16="http://schemas.microsoft.com/office/drawing/2014/main" id="{7C75FE85-7758-4CD0-87DF-CD2BDFA4115B}"/>
                </a:ext>
              </a:extLst>
            </p:cNvPr>
            <p:cNvPicPr>
              <a:picLocks noChangeAspect="1"/>
            </p:cNvPicPr>
            <p:nvPr/>
          </p:nvPicPr>
          <p:blipFill>
            <a:blip r:embed="rId4"/>
            <a:stretch>
              <a:fillRect/>
            </a:stretch>
          </p:blipFill>
          <p:spPr>
            <a:xfrm>
              <a:off x="1163299" y="3600537"/>
              <a:ext cx="3760060" cy="2441448"/>
            </a:xfrm>
            <a:prstGeom prst="rect">
              <a:avLst/>
            </a:prstGeom>
          </p:spPr>
        </p:pic>
      </p:grpSp>
    </p:spTree>
    <p:extLst>
      <p:ext uri="{BB962C8B-B14F-4D97-AF65-F5344CB8AC3E}">
        <p14:creationId xmlns:p14="http://schemas.microsoft.com/office/powerpoint/2010/main" val="388805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9B1AEB-BBE6-46A4-AF06-212568A02842}"/>
              </a:ext>
            </a:extLst>
          </p:cNvPr>
          <p:cNvSpPr>
            <a:spLocks noGrp="1"/>
          </p:cNvSpPr>
          <p:nvPr>
            <p:ph type="title"/>
          </p:nvPr>
        </p:nvSpPr>
        <p:spPr/>
        <p:txBody>
          <a:bodyPr/>
          <a:lstStyle/>
          <a:p>
            <a:r>
              <a:rPr lang="en-US"/>
              <a:t>Touchscreen – Capacitive vs. Resistive</a:t>
            </a:r>
          </a:p>
        </p:txBody>
      </p:sp>
      <p:sp>
        <p:nvSpPr>
          <p:cNvPr id="6" name="Text Placeholder 5">
            <a:extLst>
              <a:ext uri="{FF2B5EF4-FFF2-40B4-BE49-F238E27FC236}">
                <a16:creationId xmlns:a16="http://schemas.microsoft.com/office/drawing/2014/main" id="{62118563-3C97-48C6-8508-EEEF5BED960C}"/>
              </a:ext>
            </a:extLst>
          </p:cNvPr>
          <p:cNvSpPr>
            <a:spLocks noGrp="1"/>
          </p:cNvSpPr>
          <p:nvPr>
            <p:ph type="body" idx="1"/>
          </p:nvPr>
        </p:nvSpPr>
        <p:spPr/>
        <p:txBody>
          <a:bodyPr vert="horz" lIns="91440" tIns="45720" rIns="91440" bIns="45720" rtlCol="0" anchor="ctr">
            <a:normAutofit/>
          </a:bodyPr>
          <a:lstStyle/>
          <a:p>
            <a:r>
              <a:rPr lang="en-US"/>
              <a:t>Resistive</a:t>
            </a:r>
          </a:p>
        </p:txBody>
      </p:sp>
      <p:sp>
        <p:nvSpPr>
          <p:cNvPr id="3" name="Text Placeholder 2">
            <a:extLst>
              <a:ext uri="{FF2B5EF4-FFF2-40B4-BE49-F238E27FC236}">
                <a16:creationId xmlns:a16="http://schemas.microsoft.com/office/drawing/2014/main" id="{1C50FF3D-24A0-4527-8974-332A07BB2840}"/>
              </a:ext>
            </a:extLst>
          </p:cNvPr>
          <p:cNvSpPr>
            <a:spLocks noGrp="1"/>
          </p:cNvSpPr>
          <p:nvPr>
            <p:ph type="body" sz="quarter" idx="3"/>
          </p:nvPr>
        </p:nvSpPr>
        <p:spPr/>
        <p:txBody>
          <a:bodyPr>
            <a:normAutofit/>
          </a:bodyPr>
          <a:lstStyle/>
          <a:p>
            <a:r>
              <a:rPr lang="en-US"/>
              <a:t>Capacitive</a:t>
            </a:r>
          </a:p>
        </p:txBody>
      </p:sp>
      <p:graphicFrame>
        <p:nvGraphicFramePr>
          <p:cNvPr id="18" name="Content Placeholder 17">
            <a:extLst>
              <a:ext uri="{FF2B5EF4-FFF2-40B4-BE49-F238E27FC236}">
                <a16:creationId xmlns:a16="http://schemas.microsoft.com/office/drawing/2014/main" id="{FCAE757B-A34E-437A-9BE9-ACDC5DB09F13}"/>
              </a:ext>
            </a:extLst>
          </p:cNvPr>
          <p:cNvGraphicFramePr>
            <a:graphicFrameLocks noGrp="1"/>
          </p:cNvGraphicFramePr>
          <p:nvPr>
            <p:ph sz="quarter" idx="4"/>
            <p:extLst>
              <p:ext uri="{D42A27DB-BD31-4B8C-83A1-F6EECF244321}">
                <p14:modId xmlns:p14="http://schemas.microsoft.com/office/powerpoint/2010/main" val="1080886369"/>
              </p:ext>
            </p:extLst>
          </p:nvPr>
        </p:nvGraphicFramePr>
        <p:xfrm>
          <a:off x="6311900" y="2719322"/>
          <a:ext cx="4737100" cy="1712976"/>
        </p:xfrm>
        <a:graphic>
          <a:graphicData uri="http://schemas.openxmlformats.org/drawingml/2006/table">
            <a:tbl>
              <a:tblPr firstRow="1" firstCol="1" bandRow="1">
                <a:tableStyleId>{5C22544A-7EE6-4342-B048-85BDC9FD1C3A}</a:tableStyleId>
              </a:tblPr>
              <a:tblGrid>
                <a:gridCol w="4737100">
                  <a:extLst>
                    <a:ext uri="{9D8B030D-6E8A-4147-A177-3AD203B41FA5}">
                      <a16:colId xmlns:a16="http://schemas.microsoft.com/office/drawing/2014/main" val="3867153476"/>
                    </a:ext>
                  </a:extLst>
                </a:gridCol>
              </a:tblGrid>
              <a:tr h="285496">
                <a:tc>
                  <a:txBody>
                    <a:bodyPr/>
                    <a:lstStyle/>
                    <a:p>
                      <a:pPr marL="342900" marR="0" lvl="0" indent="-342900" algn="just" defTabSz="914400" rtl="0" eaLnBrk="1" latinLnBrk="0" hangingPunct="1">
                        <a:spcBef>
                          <a:spcPts val="0"/>
                        </a:spcBef>
                        <a:spcAft>
                          <a:spcPts val="0"/>
                        </a:spcAft>
                        <a:buFont typeface="Wingdings" panose="05000000000000000000" pitchFamily="2" charset="2"/>
                        <a:buChar char=""/>
                      </a:pPr>
                      <a:r>
                        <a:rPr lang="en-US" sz="1200" b="1" kern="1200">
                          <a:solidFill>
                            <a:schemeClr val="lt1"/>
                          </a:solidFill>
                          <a:effectLst/>
                          <a:latin typeface="+mn-lt"/>
                          <a:ea typeface="+mn-ea"/>
                          <a:cs typeface="+mn-cs"/>
                        </a:rPr>
                        <a:t>Multi-touch</a:t>
                      </a:r>
                    </a:p>
                  </a:txBody>
                  <a:tcPr marL="68580" marR="68580" marT="0" marB="0"/>
                </a:tc>
                <a:extLst>
                  <a:ext uri="{0D108BD9-81ED-4DB2-BD59-A6C34878D82A}">
                    <a16:rowId xmlns:a16="http://schemas.microsoft.com/office/drawing/2014/main" val="3392435153"/>
                  </a:ext>
                </a:extLst>
              </a:tr>
              <a:tr h="285496">
                <a:tc>
                  <a:txBody>
                    <a:bodyPr/>
                    <a:lstStyle/>
                    <a:p>
                      <a:pPr marL="342900" marR="0" lvl="0" indent="-342900" algn="just" defTabSz="914400" rtl="0" eaLnBrk="1" latinLnBrk="0" hangingPunct="1">
                        <a:spcBef>
                          <a:spcPts val="0"/>
                        </a:spcBef>
                        <a:spcAft>
                          <a:spcPts val="0"/>
                        </a:spcAft>
                        <a:buFont typeface="Wingdings" panose="05000000000000000000" pitchFamily="2" charset="2"/>
                        <a:buChar char=""/>
                      </a:pPr>
                      <a:r>
                        <a:rPr lang="en-US" sz="1200" b="1" kern="1200">
                          <a:solidFill>
                            <a:schemeClr val="lt1"/>
                          </a:solidFill>
                          <a:effectLst/>
                          <a:latin typeface="+mn-lt"/>
                          <a:ea typeface="+mn-ea"/>
                          <a:cs typeface="+mn-cs"/>
                        </a:rPr>
                        <a:t>Unusable with most gloves</a:t>
                      </a:r>
                    </a:p>
                  </a:txBody>
                  <a:tcPr marL="68580" marR="68580" marT="0" marB="0"/>
                </a:tc>
                <a:extLst>
                  <a:ext uri="{0D108BD9-81ED-4DB2-BD59-A6C34878D82A}">
                    <a16:rowId xmlns:a16="http://schemas.microsoft.com/office/drawing/2014/main" val="3365377522"/>
                  </a:ext>
                </a:extLst>
              </a:tr>
              <a:tr h="285496">
                <a:tc>
                  <a:txBody>
                    <a:bodyPr/>
                    <a:lstStyle/>
                    <a:p>
                      <a:pPr marL="342900" marR="0" lvl="0" indent="-342900" algn="just" defTabSz="914400" rtl="0" eaLnBrk="1" latinLnBrk="0" hangingPunct="1">
                        <a:spcBef>
                          <a:spcPts val="0"/>
                        </a:spcBef>
                        <a:spcAft>
                          <a:spcPts val="0"/>
                        </a:spcAft>
                        <a:buFont typeface="Wingdings" panose="05000000000000000000" pitchFamily="2" charset="2"/>
                        <a:buChar char=""/>
                      </a:pPr>
                      <a:r>
                        <a:rPr lang="en-US" sz="1200" b="1" kern="1200">
                          <a:solidFill>
                            <a:schemeClr val="lt1"/>
                          </a:solidFill>
                          <a:effectLst/>
                          <a:latin typeface="+mn-lt"/>
                          <a:ea typeface="+mn-ea"/>
                          <a:cs typeface="+mn-cs"/>
                        </a:rPr>
                        <a:t>Stylus incompatible</a:t>
                      </a:r>
                    </a:p>
                  </a:txBody>
                  <a:tcPr marL="68580" marR="68580" marT="0" marB="0"/>
                </a:tc>
                <a:extLst>
                  <a:ext uri="{0D108BD9-81ED-4DB2-BD59-A6C34878D82A}">
                    <a16:rowId xmlns:a16="http://schemas.microsoft.com/office/drawing/2014/main" val="2903363964"/>
                  </a:ext>
                </a:extLst>
              </a:tr>
              <a:tr h="285496">
                <a:tc>
                  <a:txBody>
                    <a:bodyPr/>
                    <a:lstStyle/>
                    <a:p>
                      <a:pPr marL="342900" marR="0" lvl="0" indent="-342900" algn="just" defTabSz="914400" rtl="0" eaLnBrk="1" latinLnBrk="0" hangingPunct="1">
                        <a:spcBef>
                          <a:spcPts val="0"/>
                        </a:spcBef>
                        <a:spcAft>
                          <a:spcPts val="0"/>
                        </a:spcAft>
                        <a:buFont typeface="Wingdings" panose="05000000000000000000" pitchFamily="2" charset="2"/>
                        <a:buChar char=""/>
                      </a:pPr>
                      <a:r>
                        <a:rPr lang="en-US" sz="1200" b="1" kern="1200">
                          <a:solidFill>
                            <a:schemeClr val="lt1"/>
                          </a:solidFill>
                          <a:effectLst/>
                          <a:latin typeface="+mn-lt"/>
                          <a:ea typeface="+mn-ea"/>
                          <a:cs typeface="+mn-cs"/>
                        </a:rPr>
                        <a:t>Sensitive to touch </a:t>
                      </a:r>
                    </a:p>
                  </a:txBody>
                  <a:tcPr marL="68580" marR="68580" marT="0" marB="0"/>
                </a:tc>
                <a:extLst>
                  <a:ext uri="{0D108BD9-81ED-4DB2-BD59-A6C34878D82A}">
                    <a16:rowId xmlns:a16="http://schemas.microsoft.com/office/drawing/2014/main" val="305017850"/>
                  </a:ext>
                </a:extLst>
              </a:tr>
              <a:tr h="285496">
                <a:tc>
                  <a:txBody>
                    <a:bodyPr/>
                    <a:lstStyle/>
                    <a:p>
                      <a:pPr marL="342900" marR="0" lvl="0" indent="-342900" algn="just" defTabSz="914400" rtl="0" eaLnBrk="1" latinLnBrk="0" hangingPunct="1">
                        <a:spcBef>
                          <a:spcPts val="0"/>
                        </a:spcBef>
                        <a:spcAft>
                          <a:spcPts val="0"/>
                        </a:spcAft>
                        <a:buFont typeface="Wingdings" panose="05000000000000000000" pitchFamily="2" charset="2"/>
                        <a:buChar char=""/>
                      </a:pPr>
                      <a:r>
                        <a:rPr lang="en-US" sz="1200" b="1" kern="1200">
                          <a:solidFill>
                            <a:schemeClr val="lt1"/>
                          </a:solidFill>
                          <a:effectLst/>
                          <a:latin typeface="+mn-lt"/>
                          <a:ea typeface="+mn-ea"/>
                          <a:cs typeface="+mn-cs"/>
                        </a:rPr>
                        <a:t>More expensive</a:t>
                      </a:r>
                    </a:p>
                  </a:txBody>
                  <a:tcPr marL="68580" marR="68580" marT="0" marB="0"/>
                </a:tc>
                <a:extLst>
                  <a:ext uri="{0D108BD9-81ED-4DB2-BD59-A6C34878D82A}">
                    <a16:rowId xmlns:a16="http://schemas.microsoft.com/office/drawing/2014/main" val="2001979306"/>
                  </a:ext>
                </a:extLst>
              </a:tr>
              <a:tr h="285496">
                <a:tc>
                  <a:txBody>
                    <a:bodyPr/>
                    <a:lstStyle/>
                    <a:p>
                      <a:pPr marL="342900" marR="0" lvl="0" indent="-342900" algn="just" defTabSz="914400" rtl="0" eaLnBrk="1" latinLnBrk="0" hangingPunct="1">
                        <a:spcBef>
                          <a:spcPts val="0"/>
                        </a:spcBef>
                        <a:spcAft>
                          <a:spcPts val="0"/>
                        </a:spcAft>
                        <a:buFont typeface="Wingdings" panose="05000000000000000000" pitchFamily="2" charset="2"/>
                        <a:buChar char=""/>
                      </a:pPr>
                      <a:r>
                        <a:rPr lang="en-US" sz="1200" b="1" kern="1200">
                          <a:solidFill>
                            <a:schemeClr val="lt1"/>
                          </a:solidFill>
                          <a:effectLst/>
                          <a:latin typeface="+mn-lt"/>
                          <a:ea typeface="+mn-ea"/>
                          <a:cs typeface="+mn-cs"/>
                        </a:rPr>
                        <a:t>Responsiveness can vary per implementation in various products</a:t>
                      </a:r>
                    </a:p>
                  </a:txBody>
                  <a:tcPr marL="68580" marR="68580" marT="0" marB="0"/>
                </a:tc>
                <a:extLst>
                  <a:ext uri="{0D108BD9-81ED-4DB2-BD59-A6C34878D82A}">
                    <a16:rowId xmlns:a16="http://schemas.microsoft.com/office/drawing/2014/main" val="3528003123"/>
                  </a:ext>
                </a:extLst>
              </a:tr>
            </a:tbl>
          </a:graphicData>
        </a:graphic>
      </p:graphicFrame>
      <p:pic>
        <p:nvPicPr>
          <p:cNvPr id="7" name="Content Placeholder 23" descr="A close up of a map&#10;&#10;Description automatically generated">
            <a:extLst>
              <a:ext uri="{FF2B5EF4-FFF2-40B4-BE49-F238E27FC236}">
                <a16:creationId xmlns:a16="http://schemas.microsoft.com/office/drawing/2014/main" id="{556349D8-1737-4DF4-BFE9-67809F16D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205" y="4657725"/>
            <a:ext cx="2867025" cy="1590675"/>
          </a:xfrm>
          <a:prstGeom prst="rect">
            <a:avLst/>
          </a:prstGeom>
        </p:spPr>
      </p:pic>
      <p:graphicFrame>
        <p:nvGraphicFramePr>
          <p:cNvPr id="17" name="Content Placeholder 16">
            <a:extLst>
              <a:ext uri="{FF2B5EF4-FFF2-40B4-BE49-F238E27FC236}">
                <a16:creationId xmlns:a16="http://schemas.microsoft.com/office/drawing/2014/main" id="{39490180-90C1-4386-A05D-16AC75EA7903}"/>
              </a:ext>
            </a:extLst>
          </p:cNvPr>
          <p:cNvGraphicFramePr>
            <a:graphicFrameLocks noGrp="1"/>
          </p:cNvGraphicFramePr>
          <p:nvPr>
            <p:ph sz="half" idx="2"/>
            <p:extLst>
              <p:ext uri="{D42A27DB-BD31-4B8C-83A1-F6EECF244321}">
                <p14:modId xmlns:p14="http://schemas.microsoft.com/office/powerpoint/2010/main" val="3679188383"/>
              </p:ext>
            </p:extLst>
          </p:nvPr>
        </p:nvGraphicFramePr>
        <p:xfrm>
          <a:off x="1167947" y="2719322"/>
          <a:ext cx="4123542" cy="1712976"/>
        </p:xfrm>
        <a:graphic>
          <a:graphicData uri="http://schemas.openxmlformats.org/drawingml/2006/table">
            <a:tbl>
              <a:tblPr firstRow="1" firstCol="1" bandRow="1">
                <a:tableStyleId>{5C22544A-7EE6-4342-B048-85BDC9FD1C3A}</a:tableStyleId>
              </a:tblPr>
              <a:tblGrid>
                <a:gridCol w="4123542">
                  <a:extLst>
                    <a:ext uri="{9D8B030D-6E8A-4147-A177-3AD203B41FA5}">
                      <a16:colId xmlns:a16="http://schemas.microsoft.com/office/drawing/2014/main" val="1558418055"/>
                    </a:ext>
                  </a:extLst>
                </a:gridCol>
              </a:tblGrid>
              <a:tr h="285496">
                <a:tc>
                  <a:txBody>
                    <a:bodyPr/>
                    <a:lstStyle/>
                    <a:p>
                      <a:pPr marL="342900" marR="0" lvl="0" indent="-342900" algn="just">
                        <a:spcBef>
                          <a:spcPts val="0"/>
                        </a:spcBef>
                        <a:spcAft>
                          <a:spcPts val="0"/>
                        </a:spcAft>
                        <a:buFont typeface="Wingdings" panose="05000000000000000000" pitchFamily="2" charset="2"/>
                        <a:buChar char=""/>
                      </a:pPr>
                      <a:r>
                        <a:rPr lang="en-US" sz="1200">
                          <a:effectLst/>
                        </a:rPr>
                        <a:t>Non multi-touch</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506120403"/>
                  </a:ext>
                </a:extLst>
              </a:tr>
              <a:tr h="285496">
                <a:tc>
                  <a:txBody>
                    <a:bodyPr/>
                    <a:lstStyle/>
                    <a:p>
                      <a:pPr marL="342900" marR="0" lvl="0" indent="-342900" algn="just">
                        <a:spcBef>
                          <a:spcPts val="0"/>
                        </a:spcBef>
                        <a:spcAft>
                          <a:spcPts val="0"/>
                        </a:spcAft>
                        <a:buFont typeface="Wingdings" panose="05000000000000000000" pitchFamily="2" charset="2"/>
                        <a:buChar char=""/>
                      </a:pPr>
                      <a:r>
                        <a:rPr lang="en-US" sz="1200">
                          <a:effectLst/>
                        </a:rPr>
                        <a:t>Usable with gloves</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255175286"/>
                  </a:ext>
                </a:extLst>
              </a:tr>
              <a:tr h="285496">
                <a:tc>
                  <a:txBody>
                    <a:bodyPr/>
                    <a:lstStyle/>
                    <a:p>
                      <a:pPr marL="342900" marR="0" lvl="0" indent="-342900" algn="just">
                        <a:spcBef>
                          <a:spcPts val="0"/>
                        </a:spcBef>
                        <a:spcAft>
                          <a:spcPts val="0"/>
                        </a:spcAft>
                        <a:buFont typeface="Wingdings" panose="05000000000000000000" pitchFamily="2" charset="2"/>
                        <a:buChar char=""/>
                      </a:pPr>
                      <a:r>
                        <a:rPr lang="en-US" sz="1200">
                          <a:effectLst/>
                        </a:rPr>
                        <a:t>Stylus compatible</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094786773"/>
                  </a:ext>
                </a:extLst>
              </a:tr>
              <a:tr h="285496">
                <a:tc>
                  <a:txBody>
                    <a:bodyPr/>
                    <a:lstStyle/>
                    <a:p>
                      <a:pPr marL="342900" marR="0" lvl="0" indent="-342900" algn="just">
                        <a:spcBef>
                          <a:spcPts val="0"/>
                        </a:spcBef>
                        <a:spcAft>
                          <a:spcPts val="0"/>
                        </a:spcAft>
                        <a:buFont typeface="Wingdings" panose="05000000000000000000" pitchFamily="2" charset="2"/>
                        <a:buChar char=""/>
                      </a:pPr>
                      <a:r>
                        <a:rPr lang="en-US" sz="1200">
                          <a:effectLst/>
                        </a:rPr>
                        <a:t>Less sensitive to touch</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933456131"/>
                  </a:ext>
                </a:extLst>
              </a:tr>
              <a:tr h="285496">
                <a:tc>
                  <a:txBody>
                    <a:bodyPr/>
                    <a:lstStyle/>
                    <a:p>
                      <a:pPr marL="342900" marR="0" lvl="0" indent="-342900" algn="just">
                        <a:spcBef>
                          <a:spcPts val="0"/>
                        </a:spcBef>
                        <a:spcAft>
                          <a:spcPts val="0"/>
                        </a:spcAft>
                        <a:buFont typeface="Wingdings" panose="05000000000000000000" pitchFamily="2" charset="2"/>
                        <a:buChar char=""/>
                      </a:pPr>
                      <a:r>
                        <a:rPr lang="en-US" sz="1200">
                          <a:effectLst/>
                        </a:rPr>
                        <a:t>Less expensive</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2854111995"/>
                  </a:ext>
                </a:extLst>
              </a:tr>
              <a:tr h="285496">
                <a:tc>
                  <a:txBody>
                    <a:bodyPr/>
                    <a:lstStyle/>
                    <a:p>
                      <a:pPr marL="342900" marR="0" lvl="0" indent="-342900" algn="just">
                        <a:spcBef>
                          <a:spcPts val="0"/>
                        </a:spcBef>
                        <a:spcAft>
                          <a:spcPts val="0"/>
                        </a:spcAft>
                        <a:buFont typeface="Wingdings" panose="05000000000000000000" pitchFamily="2" charset="2"/>
                        <a:buChar char=""/>
                      </a:pPr>
                      <a:r>
                        <a:rPr lang="en-US" sz="1200">
                          <a:effectLst/>
                        </a:rPr>
                        <a:t>Lacking in display quality</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895100126"/>
                  </a:ext>
                </a:extLst>
              </a:tr>
            </a:tbl>
          </a:graphicData>
        </a:graphic>
      </p:graphicFrame>
      <p:pic>
        <p:nvPicPr>
          <p:cNvPr id="1026" name="Picture 2">
            <a:extLst>
              <a:ext uri="{FF2B5EF4-FFF2-40B4-BE49-F238E27FC236}">
                <a16:creationId xmlns:a16="http://schemas.microsoft.com/office/drawing/2014/main" id="{237366E8-CBA7-49C5-A949-15F229AAEF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947" y="4448842"/>
            <a:ext cx="1451005" cy="200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741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0FC5-5BB3-46E8-B940-8F9D855EACBE}"/>
              </a:ext>
            </a:extLst>
          </p:cNvPr>
          <p:cNvSpPr>
            <a:spLocks noGrp="1"/>
          </p:cNvSpPr>
          <p:nvPr>
            <p:ph type="title"/>
          </p:nvPr>
        </p:nvSpPr>
        <p:spPr>
          <a:xfrm>
            <a:off x="933361" y="-273135"/>
            <a:ext cx="4486101" cy="1737360"/>
          </a:xfrm>
        </p:spPr>
        <p:txBody>
          <a:bodyPr/>
          <a:lstStyle/>
          <a:p>
            <a:r>
              <a:rPr lang="en-US"/>
              <a:t>Flowchart</a:t>
            </a:r>
          </a:p>
        </p:txBody>
      </p:sp>
      <p:pic>
        <p:nvPicPr>
          <p:cNvPr id="5" name="Picture 5" descr="A picture containing clock, game&#10;&#10;Description generated with very high confidence">
            <a:extLst>
              <a:ext uri="{FF2B5EF4-FFF2-40B4-BE49-F238E27FC236}">
                <a16:creationId xmlns:a16="http://schemas.microsoft.com/office/drawing/2014/main" id="{519E4755-DBCC-4C68-B7BB-B075BF57FC0F}"/>
              </a:ext>
            </a:extLst>
          </p:cNvPr>
          <p:cNvPicPr>
            <a:picLocks noGrp="1" noChangeAspect="1"/>
          </p:cNvPicPr>
          <p:nvPr>
            <p:ph idx="1"/>
          </p:nvPr>
        </p:nvPicPr>
        <p:blipFill>
          <a:blip r:embed="rId2"/>
          <a:stretch>
            <a:fillRect/>
          </a:stretch>
        </p:blipFill>
        <p:spPr>
          <a:xfrm>
            <a:off x="4563490" y="292147"/>
            <a:ext cx="4051305" cy="6331213"/>
          </a:xfrm>
        </p:spPr>
      </p:pic>
    </p:spTree>
    <p:extLst>
      <p:ext uri="{BB962C8B-B14F-4D97-AF65-F5344CB8AC3E}">
        <p14:creationId xmlns:p14="http://schemas.microsoft.com/office/powerpoint/2010/main" val="312503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40FC5-5BB3-46E8-B940-8F9D855EACBE}"/>
              </a:ext>
            </a:extLst>
          </p:cNvPr>
          <p:cNvSpPr>
            <a:spLocks noGrp="1"/>
          </p:cNvSpPr>
          <p:nvPr>
            <p:ph type="title"/>
          </p:nvPr>
        </p:nvSpPr>
        <p:spPr>
          <a:xfrm>
            <a:off x="933361" y="-273135"/>
            <a:ext cx="4486101" cy="1737360"/>
          </a:xfrm>
        </p:spPr>
        <p:txBody>
          <a:bodyPr/>
          <a:lstStyle/>
          <a:p>
            <a:r>
              <a:rPr lang="en-US"/>
              <a:t>Use Case Diagram</a:t>
            </a:r>
          </a:p>
        </p:txBody>
      </p:sp>
      <p:pic>
        <p:nvPicPr>
          <p:cNvPr id="7" name="Content Placeholder 6" descr="A close up of text on a white background&#10;&#10;Description automatically generated">
            <a:extLst>
              <a:ext uri="{FF2B5EF4-FFF2-40B4-BE49-F238E27FC236}">
                <a16:creationId xmlns:a16="http://schemas.microsoft.com/office/drawing/2014/main" id="{D436F837-04F8-4B7E-B71A-E63A46E243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9876" y="516775"/>
            <a:ext cx="5666552" cy="6035040"/>
          </a:xfrm>
          <a:prstGeom prst="rect">
            <a:avLst/>
          </a:prstGeom>
        </p:spPr>
      </p:pic>
    </p:spTree>
    <p:extLst>
      <p:ext uri="{BB962C8B-B14F-4D97-AF65-F5344CB8AC3E}">
        <p14:creationId xmlns:p14="http://schemas.microsoft.com/office/powerpoint/2010/main" val="2754761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E484-E6DF-4610-88DE-54B644C0E9AE}"/>
              </a:ext>
            </a:extLst>
          </p:cNvPr>
          <p:cNvSpPr>
            <a:spLocks noGrp="1"/>
          </p:cNvSpPr>
          <p:nvPr>
            <p:ph type="title"/>
          </p:nvPr>
        </p:nvSpPr>
        <p:spPr>
          <a:xfrm>
            <a:off x="1143000" y="609600"/>
            <a:ext cx="6668018" cy="1356360"/>
          </a:xfrm>
        </p:spPr>
        <p:txBody>
          <a:bodyPr>
            <a:normAutofit/>
          </a:bodyPr>
          <a:lstStyle/>
          <a:p>
            <a:r>
              <a:rPr lang="en-US"/>
              <a:t>Power Input</a:t>
            </a:r>
          </a:p>
        </p:txBody>
      </p:sp>
      <p:sp>
        <p:nvSpPr>
          <p:cNvPr id="3" name="Content Placeholder 2">
            <a:extLst>
              <a:ext uri="{FF2B5EF4-FFF2-40B4-BE49-F238E27FC236}">
                <a16:creationId xmlns:a16="http://schemas.microsoft.com/office/drawing/2014/main" id="{10258356-0B8B-4528-9B82-8F51C00887AA}"/>
              </a:ext>
            </a:extLst>
          </p:cNvPr>
          <p:cNvSpPr>
            <a:spLocks noGrp="1"/>
          </p:cNvSpPr>
          <p:nvPr>
            <p:ph idx="1"/>
          </p:nvPr>
        </p:nvSpPr>
        <p:spPr>
          <a:xfrm>
            <a:off x="1143000" y="2057400"/>
            <a:ext cx="6668017" cy="4038600"/>
          </a:xfrm>
        </p:spPr>
        <p:txBody>
          <a:bodyPr vert="horz" lIns="91440" tIns="45720" rIns="91440" bIns="45720" rtlCol="0" anchor="t">
            <a:normAutofit fontScale="92500" lnSpcReduction="10000"/>
          </a:bodyPr>
          <a:lstStyle/>
          <a:p>
            <a:pPr marL="0" indent="0">
              <a:buNone/>
            </a:pPr>
            <a:r>
              <a:rPr lang="en-US"/>
              <a:t>Lithium-Ion Battery:</a:t>
            </a:r>
          </a:p>
          <a:p>
            <a:pPr marL="285750" indent="-285750"/>
            <a:r>
              <a:rPr lang="en-US"/>
              <a:t>4.2 V Max   / 3.7 V nominal </a:t>
            </a:r>
          </a:p>
          <a:p>
            <a:pPr marL="285750" indent="-285750"/>
            <a:r>
              <a:rPr lang="en-US"/>
              <a:t>2500 mAh  capacity (10 </a:t>
            </a:r>
            <a:r>
              <a:rPr lang="en-US" err="1"/>
              <a:t>Wh</a:t>
            </a:r>
            <a:r>
              <a:rPr lang="en-US"/>
              <a:t>)</a:t>
            </a:r>
          </a:p>
          <a:p>
            <a:pPr marL="285750" indent="-285750"/>
            <a:r>
              <a:rPr lang="en-US"/>
              <a:t>Adafruit - $14-15</a:t>
            </a:r>
          </a:p>
          <a:p>
            <a:pPr marL="285750" indent="-285750"/>
            <a:endParaRPr lang="en-US"/>
          </a:p>
          <a:p>
            <a:pPr marL="0" indent="0">
              <a:buNone/>
            </a:pPr>
            <a:r>
              <a:rPr lang="en-US"/>
              <a:t>USB Connection:</a:t>
            </a:r>
          </a:p>
          <a:p>
            <a:pPr marL="285750" indent="-285750"/>
            <a:r>
              <a:rPr lang="en-US"/>
              <a:t>5 V Output </a:t>
            </a:r>
          </a:p>
          <a:p>
            <a:pPr marL="285750" indent="-285750"/>
            <a:r>
              <a:rPr lang="en-US"/>
              <a:t>Will be used to charge the battery</a:t>
            </a:r>
          </a:p>
          <a:p>
            <a:pPr marL="285750" indent="-285750"/>
            <a:r>
              <a:rPr lang="en-US"/>
              <a:t>Will supply power to the system when the battery is charging </a:t>
            </a:r>
          </a:p>
          <a:p>
            <a:pPr marL="0" indent="0">
              <a:buNone/>
            </a:pPr>
            <a:endParaRPr lang="en-US"/>
          </a:p>
        </p:txBody>
      </p:sp>
      <p:pic>
        <p:nvPicPr>
          <p:cNvPr id="4" name="Picture 3">
            <a:extLst>
              <a:ext uri="{FF2B5EF4-FFF2-40B4-BE49-F238E27FC236}">
                <a16:creationId xmlns:a16="http://schemas.microsoft.com/office/drawing/2014/main" id="{F7729F5A-F6BF-4707-9679-C0E3E20D95BF}"/>
              </a:ext>
            </a:extLst>
          </p:cNvPr>
          <p:cNvPicPr>
            <a:picLocks noChangeAspect="1"/>
          </p:cNvPicPr>
          <p:nvPr/>
        </p:nvPicPr>
        <p:blipFill>
          <a:blip r:embed="rId2"/>
          <a:stretch>
            <a:fillRect/>
          </a:stretch>
        </p:blipFill>
        <p:spPr>
          <a:xfrm>
            <a:off x="8328868" y="656039"/>
            <a:ext cx="3076706" cy="2543834"/>
          </a:xfrm>
          <a:prstGeom prst="rect">
            <a:avLst/>
          </a:prstGeom>
        </p:spPr>
      </p:pic>
      <p:pic>
        <p:nvPicPr>
          <p:cNvPr id="6" name="Picture 6" descr="A close up of a cable&#10;&#10;Description generated with high confidence">
            <a:extLst>
              <a:ext uri="{FF2B5EF4-FFF2-40B4-BE49-F238E27FC236}">
                <a16:creationId xmlns:a16="http://schemas.microsoft.com/office/drawing/2014/main" id="{20FACD42-EAC7-485F-84ED-BFE53C059C67}"/>
              </a:ext>
            </a:extLst>
          </p:cNvPr>
          <p:cNvPicPr>
            <a:picLocks noChangeAspect="1"/>
          </p:cNvPicPr>
          <p:nvPr/>
        </p:nvPicPr>
        <p:blipFill>
          <a:blip r:embed="rId3"/>
          <a:stretch>
            <a:fillRect/>
          </a:stretch>
        </p:blipFill>
        <p:spPr>
          <a:xfrm>
            <a:off x="8489381" y="3435740"/>
            <a:ext cx="2746974" cy="2761351"/>
          </a:xfrm>
          <a:prstGeom prst="rect">
            <a:avLst/>
          </a:prstGeom>
        </p:spPr>
      </p:pic>
    </p:spTree>
    <p:extLst>
      <p:ext uri="{BB962C8B-B14F-4D97-AF65-F5344CB8AC3E}">
        <p14:creationId xmlns:p14="http://schemas.microsoft.com/office/powerpoint/2010/main" val="3731713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E9C2-D460-419E-818C-1657BA4BFBD6}"/>
              </a:ext>
            </a:extLst>
          </p:cNvPr>
          <p:cNvSpPr>
            <a:spLocks noGrp="1"/>
          </p:cNvSpPr>
          <p:nvPr>
            <p:ph type="title"/>
          </p:nvPr>
        </p:nvSpPr>
        <p:spPr>
          <a:xfrm>
            <a:off x="309113" y="322053"/>
            <a:ext cx="9875520" cy="876433"/>
          </a:xfrm>
        </p:spPr>
        <p:txBody>
          <a:bodyPr/>
          <a:lstStyle/>
          <a:p>
            <a:r>
              <a:rPr lang="en-US"/>
              <a:t>Other  Components</a:t>
            </a:r>
          </a:p>
        </p:txBody>
      </p:sp>
      <p:sp>
        <p:nvSpPr>
          <p:cNvPr id="3" name="Content Placeholder 2">
            <a:extLst>
              <a:ext uri="{FF2B5EF4-FFF2-40B4-BE49-F238E27FC236}">
                <a16:creationId xmlns:a16="http://schemas.microsoft.com/office/drawing/2014/main" id="{CCD97E14-45B4-4736-AC33-3763E2B0F6D5}"/>
              </a:ext>
            </a:extLst>
          </p:cNvPr>
          <p:cNvSpPr>
            <a:spLocks noGrp="1"/>
          </p:cNvSpPr>
          <p:nvPr>
            <p:ph idx="1"/>
          </p:nvPr>
        </p:nvSpPr>
        <p:spPr>
          <a:xfrm>
            <a:off x="583707" y="1198486"/>
            <a:ext cx="9872871" cy="4906392"/>
          </a:xfrm>
        </p:spPr>
        <p:txBody>
          <a:bodyPr/>
          <a:lstStyle/>
          <a:p>
            <a:pPr marL="45720" indent="0">
              <a:buNone/>
            </a:pPr>
            <a:r>
              <a:rPr lang="en-US"/>
              <a:t>Brushless Cooling Fan (x2)</a:t>
            </a:r>
          </a:p>
          <a:p>
            <a:r>
              <a:rPr lang="en-US"/>
              <a:t>Rated Voltage of 3.3 or 5 V</a:t>
            </a:r>
          </a:p>
          <a:p>
            <a:r>
              <a:rPr lang="en-US"/>
              <a:t>13000 RPM</a:t>
            </a:r>
          </a:p>
          <a:p>
            <a:r>
              <a:rPr lang="en-US"/>
              <a:t>180 mA</a:t>
            </a:r>
          </a:p>
          <a:p>
            <a:r>
              <a:rPr lang="en-US"/>
              <a:t>Amazon - $8</a:t>
            </a:r>
          </a:p>
          <a:p>
            <a:pPr marL="45720" indent="0">
              <a:buNone/>
            </a:pPr>
            <a:r>
              <a:rPr lang="en-US"/>
              <a:t>Temperature Sensor (TI LM35)</a:t>
            </a:r>
          </a:p>
          <a:p>
            <a:r>
              <a:rPr lang="en-US"/>
              <a:t>4 – 30 V</a:t>
            </a:r>
          </a:p>
          <a:p>
            <a:r>
              <a:rPr lang="en-US">
                <a:latin typeface="+mj-lt"/>
              </a:rPr>
              <a:t>Range of -55</a:t>
            </a:r>
            <a:r>
              <a:rPr lang="en-US">
                <a:latin typeface="+mj-lt"/>
                <a:ea typeface="DejaVu Sans" panose="020B0603030804020204" pitchFamily="34" charset="0"/>
                <a:cs typeface="DejaVu Sans" panose="020B0603030804020204" pitchFamily="34" charset="0"/>
              </a:rPr>
              <a:t>°C to 150°C</a:t>
            </a:r>
          </a:p>
          <a:p>
            <a:r>
              <a:rPr lang="en-US">
                <a:latin typeface="+mj-lt"/>
                <a:ea typeface="DejaVu Sans" panose="020B0603030804020204" pitchFamily="34" charset="0"/>
                <a:cs typeface="DejaVu Sans" panose="020B0603030804020204" pitchFamily="34" charset="0"/>
              </a:rPr>
              <a:t> &lt; 60 </a:t>
            </a:r>
            <a:r>
              <a:rPr lang="en-US" err="1">
                <a:latin typeface="+mj-lt"/>
                <a:ea typeface="DejaVu Sans" panose="020B0603030804020204" pitchFamily="34" charset="0"/>
                <a:cs typeface="DejaVu Sans" panose="020B0603030804020204" pitchFamily="34" charset="0"/>
              </a:rPr>
              <a:t>uA</a:t>
            </a:r>
            <a:r>
              <a:rPr lang="en-US">
                <a:latin typeface="+mj-lt"/>
                <a:ea typeface="DejaVu Sans" panose="020B0603030804020204" pitchFamily="34" charset="0"/>
                <a:cs typeface="DejaVu Sans" panose="020B0603030804020204" pitchFamily="34" charset="0"/>
              </a:rPr>
              <a:t> current draw</a:t>
            </a:r>
            <a:endParaRPr lang="en-US">
              <a:latin typeface="+mj-lt"/>
            </a:endParaRPr>
          </a:p>
          <a:p>
            <a:endParaRPr lang="en-US"/>
          </a:p>
          <a:p>
            <a:pPr marL="45720" indent="0">
              <a:buNone/>
            </a:pPr>
            <a:endParaRPr lang="en-US"/>
          </a:p>
          <a:p>
            <a:pPr marL="45720" indent="0">
              <a:buNone/>
            </a:pPr>
            <a:endParaRPr lang="en-US"/>
          </a:p>
          <a:p>
            <a:endParaRPr lang="en-US"/>
          </a:p>
        </p:txBody>
      </p:sp>
      <p:pic>
        <p:nvPicPr>
          <p:cNvPr id="4" name="Picture 3">
            <a:extLst>
              <a:ext uri="{FF2B5EF4-FFF2-40B4-BE49-F238E27FC236}">
                <a16:creationId xmlns:a16="http://schemas.microsoft.com/office/drawing/2014/main" id="{CD1CDF40-E191-456D-A486-BFFDD02D85CA}"/>
              </a:ext>
            </a:extLst>
          </p:cNvPr>
          <p:cNvPicPr>
            <a:picLocks noChangeAspect="1"/>
          </p:cNvPicPr>
          <p:nvPr/>
        </p:nvPicPr>
        <p:blipFill>
          <a:blip r:embed="rId2"/>
          <a:stretch>
            <a:fillRect/>
          </a:stretch>
        </p:blipFill>
        <p:spPr>
          <a:xfrm>
            <a:off x="7969455" y="4221749"/>
            <a:ext cx="1911264" cy="1911264"/>
          </a:xfrm>
          <a:prstGeom prst="rect">
            <a:avLst/>
          </a:prstGeom>
        </p:spPr>
      </p:pic>
      <p:pic>
        <p:nvPicPr>
          <p:cNvPr id="5" name="Picture 4">
            <a:extLst>
              <a:ext uri="{FF2B5EF4-FFF2-40B4-BE49-F238E27FC236}">
                <a16:creationId xmlns:a16="http://schemas.microsoft.com/office/drawing/2014/main" id="{0F150D2F-ECD7-479A-89CB-D87C75BFD0DE}"/>
              </a:ext>
            </a:extLst>
          </p:cNvPr>
          <p:cNvPicPr>
            <a:picLocks noChangeAspect="1"/>
          </p:cNvPicPr>
          <p:nvPr/>
        </p:nvPicPr>
        <p:blipFill>
          <a:blip r:embed="rId3"/>
          <a:stretch>
            <a:fillRect/>
          </a:stretch>
        </p:blipFill>
        <p:spPr>
          <a:xfrm>
            <a:off x="7436795" y="357305"/>
            <a:ext cx="3424582" cy="3424582"/>
          </a:xfrm>
          <a:prstGeom prst="rect">
            <a:avLst/>
          </a:prstGeom>
        </p:spPr>
      </p:pic>
    </p:spTree>
    <p:extLst>
      <p:ext uri="{BB962C8B-B14F-4D97-AF65-F5344CB8AC3E}">
        <p14:creationId xmlns:p14="http://schemas.microsoft.com/office/powerpoint/2010/main" val="108927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38A2-E0D2-4187-8568-AFB4EF445200}"/>
              </a:ext>
            </a:extLst>
          </p:cNvPr>
          <p:cNvSpPr>
            <a:spLocks noGrp="1"/>
          </p:cNvSpPr>
          <p:nvPr>
            <p:ph type="title"/>
          </p:nvPr>
        </p:nvSpPr>
        <p:spPr>
          <a:xfrm>
            <a:off x="237478" y="254493"/>
            <a:ext cx="9875520" cy="1068280"/>
          </a:xfrm>
        </p:spPr>
        <p:txBody>
          <a:bodyPr/>
          <a:lstStyle/>
          <a:p>
            <a:r>
              <a:rPr lang="en-US"/>
              <a:t>Goals &amp; Objectives</a:t>
            </a:r>
          </a:p>
        </p:txBody>
      </p:sp>
      <p:sp>
        <p:nvSpPr>
          <p:cNvPr id="3" name="Content Placeholder 2">
            <a:extLst>
              <a:ext uri="{FF2B5EF4-FFF2-40B4-BE49-F238E27FC236}">
                <a16:creationId xmlns:a16="http://schemas.microsoft.com/office/drawing/2014/main" id="{0A5ABFA0-0810-4E26-9F66-7E032F6DA2A1}"/>
              </a:ext>
            </a:extLst>
          </p:cNvPr>
          <p:cNvSpPr>
            <a:spLocks noGrp="1"/>
          </p:cNvSpPr>
          <p:nvPr>
            <p:ph idx="1"/>
          </p:nvPr>
        </p:nvSpPr>
        <p:spPr>
          <a:xfrm>
            <a:off x="326254" y="1560250"/>
            <a:ext cx="9872871" cy="4038600"/>
          </a:xfrm>
        </p:spPr>
        <p:txBody>
          <a:bodyPr vert="horz" lIns="91440" tIns="45720" rIns="91440" bIns="45720" rtlCol="0" anchor="t">
            <a:normAutofit/>
          </a:bodyPr>
          <a:lstStyle/>
          <a:p>
            <a:r>
              <a:rPr lang="en-US"/>
              <a:t>The goal of this project is to provide a quick, safe, and cost-effective medical tool in determining high levels of bilirubin in newborns.</a:t>
            </a:r>
          </a:p>
          <a:p>
            <a:r>
              <a:rPr lang="en-US"/>
              <a:t>Using natural pigments betalain and curcumin as proxy hemoglobin and bilirubin, the DABS device can be calibrated for use with real whole blood serum with minimal alterations.</a:t>
            </a:r>
          </a:p>
          <a:p>
            <a:r>
              <a:rPr lang="en-US">
                <a:ea typeface="+mn-lt"/>
                <a:cs typeface="+mn-lt"/>
              </a:rPr>
              <a:t>DABS device is for clinical use that can quickly determine whether the concentration of curcumin in betalain solution corresponds to equivalent bilirubin absorbance values of safe, elevated, and dangerous.</a:t>
            </a:r>
          </a:p>
          <a:p>
            <a:r>
              <a:rPr lang="en-US">
                <a:ea typeface="+mn-lt"/>
                <a:cs typeface="+mn-lt"/>
              </a:rPr>
              <a:t>DABS can be used for quick, inexpensive in-clinic screening for jaundice severity. </a:t>
            </a:r>
          </a:p>
        </p:txBody>
      </p:sp>
    </p:spTree>
    <p:extLst>
      <p:ext uri="{BB962C8B-B14F-4D97-AF65-F5344CB8AC3E}">
        <p14:creationId xmlns:p14="http://schemas.microsoft.com/office/powerpoint/2010/main" val="256842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AC66-5ECB-4428-BD43-D8E63D60793D}"/>
              </a:ext>
            </a:extLst>
          </p:cNvPr>
          <p:cNvSpPr>
            <a:spLocks noGrp="1"/>
          </p:cNvSpPr>
          <p:nvPr>
            <p:ph type="title"/>
          </p:nvPr>
        </p:nvSpPr>
        <p:spPr>
          <a:xfrm>
            <a:off x="228600" y="245615"/>
            <a:ext cx="9875520" cy="1356360"/>
          </a:xfrm>
        </p:spPr>
        <p:txBody>
          <a:bodyPr/>
          <a:lstStyle/>
          <a:p>
            <a:r>
              <a:rPr lang="en-US"/>
              <a:t>Battery Charging- TI’s MCP73831</a:t>
            </a:r>
          </a:p>
        </p:txBody>
      </p:sp>
      <p:pic>
        <p:nvPicPr>
          <p:cNvPr id="4" name="Content Placeholder 3">
            <a:extLst>
              <a:ext uri="{FF2B5EF4-FFF2-40B4-BE49-F238E27FC236}">
                <a16:creationId xmlns:a16="http://schemas.microsoft.com/office/drawing/2014/main" id="{7607FA57-9F72-412A-B663-BC8F852DB700}"/>
              </a:ext>
            </a:extLst>
          </p:cNvPr>
          <p:cNvPicPr>
            <a:picLocks noGrp="1" noChangeAspect="1"/>
          </p:cNvPicPr>
          <p:nvPr>
            <p:ph idx="1"/>
          </p:nvPr>
        </p:nvPicPr>
        <p:blipFill>
          <a:blip r:embed="rId2"/>
          <a:stretch>
            <a:fillRect/>
          </a:stretch>
        </p:blipFill>
        <p:spPr>
          <a:xfrm>
            <a:off x="2357438" y="1980400"/>
            <a:ext cx="6754516" cy="2897199"/>
          </a:xfrm>
          <a:prstGeom prst="rect">
            <a:avLst/>
          </a:prstGeom>
        </p:spPr>
      </p:pic>
    </p:spTree>
    <p:extLst>
      <p:ext uri="{BB962C8B-B14F-4D97-AF65-F5344CB8AC3E}">
        <p14:creationId xmlns:p14="http://schemas.microsoft.com/office/powerpoint/2010/main" val="2157595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BACD-2246-4F08-900C-AE5EAC075B14}"/>
              </a:ext>
            </a:extLst>
          </p:cNvPr>
          <p:cNvSpPr>
            <a:spLocks noGrp="1"/>
          </p:cNvSpPr>
          <p:nvPr>
            <p:ph type="title"/>
          </p:nvPr>
        </p:nvSpPr>
        <p:spPr>
          <a:xfrm>
            <a:off x="220688" y="250728"/>
            <a:ext cx="9875520" cy="1356360"/>
          </a:xfrm>
        </p:spPr>
        <p:txBody>
          <a:bodyPr/>
          <a:lstStyle/>
          <a:p>
            <a:r>
              <a:rPr lang="en-US"/>
              <a:t> Power Switching Schematic</a:t>
            </a:r>
          </a:p>
        </p:txBody>
      </p:sp>
      <p:pic>
        <p:nvPicPr>
          <p:cNvPr id="4" name="Content Placeholder 3">
            <a:extLst>
              <a:ext uri="{FF2B5EF4-FFF2-40B4-BE49-F238E27FC236}">
                <a16:creationId xmlns:a16="http://schemas.microsoft.com/office/drawing/2014/main" id="{7F15A855-B053-4361-88EF-590F6AE977A2}"/>
              </a:ext>
            </a:extLst>
          </p:cNvPr>
          <p:cNvPicPr>
            <a:picLocks noGrp="1" noChangeAspect="1"/>
          </p:cNvPicPr>
          <p:nvPr>
            <p:ph idx="1"/>
          </p:nvPr>
        </p:nvPicPr>
        <p:blipFill>
          <a:blip r:embed="rId2"/>
          <a:stretch>
            <a:fillRect/>
          </a:stretch>
        </p:blipFill>
        <p:spPr>
          <a:xfrm>
            <a:off x="1876275" y="1564080"/>
            <a:ext cx="8439450" cy="4476370"/>
          </a:xfrm>
          <a:prstGeom prst="rect">
            <a:avLst/>
          </a:prstGeom>
        </p:spPr>
      </p:pic>
      <p:sp>
        <p:nvSpPr>
          <p:cNvPr id="5" name="Rectangle 4">
            <a:extLst>
              <a:ext uri="{FF2B5EF4-FFF2-40B4-BE49-F238E27FC236}">
                <a16:creationId xmlns:a16="http://schemas.microsoft.com/office/drawing/2014/main" id="{20623C9E-CD34-4B86-AFB8-C46717818070}"/>
              </a:ext>
            </a:extLst>
          </p:cNvPr>
          <p:cNvSpPr/>
          <p:nvPr/>
        </p:nvSpPr>
        <p:spPr>
          <a:xfrm>
            <a:off x="576775" y="2363372"/>
            <a:ext cx="1448973" cy="1491176"/>
          </a:xfrm>
          <a:prstGeom prst="rect">
            <a:avLst/>
          </a:prstGeom>
          <a:solidFill>
            <a:srgbClr val="92D050"/>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a:t>USB Connection</a:t>
            </a:r>
          </a:p>
          <a:p>
            <a:pPr algn="ctr"/>
            <a:r>
              <a:rPr lang="en-US" sz="2000" b="1"/>
              <a:t>(5V)</a:t>
            </a:r>
          </a:p>
        </p:txBody>
      </p:sp>
      <p:sp>
        <p:nvSpPr>
          <p:cNvPr id="6" name="Rectangle 5">
            <a:extLst>
              <a:ext uri="{FF2B5EF4-FFF2-40B4-BE49-F238E27FC236}">
                <a16:creationId xmlns:a16="http://schemas.microsoft.com/office/drawing/2014/main" id="{03DBF712-F135-4455-9554-EE5FB8F86710}"/>
              </a:ext>
            </a:extLst>
          </p:cNvPr>
          <p:cNvSpPr/>
          <p:nvPr/>
        </p:nvSpPr>
        <p:spPr>
          <a:xfrm>
            <a:off x="8647235" y="3809996"/>
            <a:ext cx="1448973" cy="944880"/>
          </a:xfrm>
          <a:prstGeom prst="rect">
            <a:avLst/>
          </a:prstGeom>
          <a:solidFill>
            <a:schemeClr val="accent1">
              <a:lumMod val="40000"/>
              <a:lumOff val="6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a:t>Battery</a:t>
            </a:r>
          </a:p>
        </p:txBody>
      </p:sp>
      <p:sp>
        <p:nvSpPr>
          <p:cNvPr id="7" name="Rectangle 6">
            <a:extLst>
              <a:ext uri="{FF2B5EF4-FFF2-40B4-BE49-F238E27FC236}">
                <a16:creationId xmlns:a16="http://schemas.microsoft.com/office/drawing/2014/main" id="{1DEF56C6-1AE5-408A-860C-E979096D81C0}"/>
              </a:ext>
            </a:extLst>
          </p:cNvPr>
          <p:cNvSpPr/>
          <p:nvPr/>
        </p:nvSpPr>
        <p:spPr>
          <a:xfrm>
            <a:off x="10166252" y="2782353"/>
            <a:ext cx="1448973" cy="944880"/>
          </a:xfrm>
          <a:prstGeom prst="rect">
            <a:avLst/>
          </a:prstGeom>
          <a:solidFill>
            <a:schemeClr val="accent4">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a:t>System</a:t>
            </a:r>
          </a:p>
        </p:txBody>
      </p:sp>
    </p:spTree>
    <p:extLst>
      <p:ext uri="{BB962C8B-B14F-4D97-AF65-F5344CB8AC3E}">
        <p14:creationId xmlns:p14="http://schemas.microsoft.com/office/powerpoint/2010/main" val="437669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773B73-F50C-42AF-8ECB-FB7F9B2DC6F1}"/>
              </a:ext>
            </a:extLst>
          </p:cNvPr>
          <p:cNvPicPr>
            <a:picLocks noChangeAspect="1"/>
          </p:cNvPicPr>
          <p:nvPr/>
        </p:nvPicPr>
        <p:blipFill>
          <a:blip r:embed="rId2"/>
          <a:stretch>
            <a:fillRect/>
          </a:stretch>
        </p:blipFill>
        <p:spPr>
          <a:xfrm>
            <a:off x="6566058" y="635389"/>
            <a:ext cx="5318258" cy="4882929"/>
          </a:xfrm>
          <a:prstGeom prst="rect">
            <a:avLst/>
          </a:prstGeom>
        </p:spPr>
      </p:pic>
      <p:sp>
        <p:nvSpPr>
          <p:cNvPr id="2" name="Title 1">
            <a:extLst>
              <a:ext uri="{FF2B5EF4-FFF2-40B4-BE49-F238E27FC236}">
                <a16:creationId xmlns:a16="http://schemas.microsoft.com/office/drawing/2014/main" id="{B2609C1E-CE11-462A-8500-25598F5FECE6}"/>
              </a:ext>
            </a:extLst>
          </p:cNvPr>
          <p:cNvSpPr>
            <a:spLocks noGrp="1"/>
          </p:cNvSpPr>
          <p:nvPr>
            <p:ph type="title"/>
          </p:nvPr>
        </p:nvSpPr>
        <p:spPr>
          <a:xfrm>
            <a:off x="388189" y="316302"/>
            <a:ext cx="3801374" cy="638175"/>
          </a:xfrm>
        </p:spPr>
        <p:txBody>
          <a:bodyPr>
            <a:normAutofit fontScale="90000"/>
          </a:bodyPr>
          <a:lstStyle/>
          <a:p>
            <a:r>
              <a:rPr lang="en-US"/>
              <a:t>PCB Schematic </a:t>
            </a:r>
          </a:p>
        </p:txBody>
      </p:sp>
      <p:pic>
        <p:nvPicPr>
          <p:cNvPr id="6" name="Picture 5">
            <a:extLst>
              <a:ext uri="{FF2B5EF4-FFF2-40B4-BE49-F238E27FC236}">
                <a16:creationId xmlns:a16="http://schemas.microsoft.com/office/drawing/2014/main" id="{6CFEE027-1776-42FF-9FED-F32C05BB092B}"/>
              </a:ext>
            </a:extLst>
          </p:cNvPr>
          <p:cNvPicPr>
            <a:picLocks noChangeAspect="1"/>
          </p:cNvPicPr>
          <p:nvPr/>
        </p:nvPicPr>
        <p:blipFill>
          <a:blip r:embed="rId3"/>
          <a:stretch>
            <a:fillRect/>
          </a:stretch>
        </p:blipFill>
        <p:spPr>
          <a:xfrm>
            <a:off x="4305987" y="954477"/>
            <a:ext cx="2054869" cy="2474721"/>
          </a:xfrm>
          <a:prstGeom prst="rect">
            <a:avLst/>
          </a:prstGeom>
        </p:spPr>
      </p:pic>
      <p:pic>
        <p:nvPicPr>
          <p:cNvPr id="8" name="Picture 7">
            <a:extLst>
              <a:ext uri="{FF2B5EF4-FFF2-40B4-BE49-F238E27FC236}">
                <a16:creationId xmlns:a16="http://schemas.microsoft.com/office/drawing/2014/main" id="{0847A43B-D9D7-4F3A-8AC0-CF880793D2B9}"/>
              </a:ext>
            </a:extLst>
          </p:cNvPr>
          <p:cNvPicPr>
            <a:picLocks noChangeAspect="1"/>
          </p:cNvPicPr>
          <p:nvPr/>
        </p:nvPicPr>
        <p:blipFill>
          <a:blip r:embed="rId4"/>
          <a:stretch>
            <a:fillRect/>
          </a:stretch>
        </p:blipFill>
        <p:spPr>
          <a:xfrm>
            <a:off x="384013" y="4688633"/>
            <a:ext cx="1533525" cy="1828800"/>
          </a:xfrm>
          <a:prstGeom prst="rect">
            <a:avLst/>
          </a:prstGeom>
        </p:spPr>
      </p:pic>
      <p:sp>
        <p:nvSpPr>
          <p:cNvPr id="13" name="Rectangle 12">
            <a:extLst>
              <a:ext uri="{FF2B5EF4-FFF2-40B4-BE49-F238E27FC236}">
                <a16:creationId xmlns:a16="http://schemas.microsoft.com/office/drawing/2014/main" id="{B8CA5A81-E12D-4741-A24E-AF6B181C5143}"/>
              </a:ext>
            </a:extLst>
          </p:cNvPr>
          <p:cNvSpPr/>
          <p:nvPr/>
        </p:nvSpPr>
        <p:spPr>
          <a:xfrm>
            <a:off x="8345009" y="638175"/>
            <a:ext cx="3151573" cy="45641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7964910-F611-4DD2-AD26-8F0FB721EDDB}"/>
              </a:ext>
            </a:extLst>
          </p:cNvPr>
          <p:cNvSpPr txBox="1"/>
          <p:nvPr/>
        </p:nvSpPr>
        <p:spPr>
          <a:xfrm>
            <a:off x="8345010" y="5365534"/>
            <a:ext cx="3151573" cy="461665"/>
          </a:xfrm>
          <a:prstGeom prst="rect">
            <a:avLst/>
          </a:prstGeom>
          <a:noFill/>
        </p:spPr>
        <p:txBody>
          <a:bodyPr wrap="square" rtlCol="0">
            <a:spAutoFit/>
          </a:bodyPr>
          <a:lstStyle/>
          <a:p>
            <a:pPr algn="ctr"/>
            <a:r>
              <a:rPr lang="en-US" sz="2400" b="1">
                <a:solidFill>
                  <a:srgbClr val="FF0000"/>
                </a:solidFill>
              </a:rPr>
              <a:t>MCU-MSP430FR6989</a:t>
            </a:r>
            <a:endParaRPr lang="en-US" sz="2000" b="1">
              <a:solidFill>
                <a:srgbClr val="FF0000"/>
              </a:solidFill>
            </a:endParaRPr>
          </a:p>
        </p:txBody>
      </p:sp>
      <p:pic>
        <p:nvPicPr>
          <p:cNvPr id="5" name="Picture 4">
            <a:extLst>
              <a:ext uri="{FF2B5EF4-FFF2-40B4-BE49-F238E27FC236}">
                <a16:creationId xmlns:a16="http://schemas.microsoft.com/office/drawing/2014/main" id="{D98BE006-48B2-4B95-88FF-F235E9F9C1C9}"/>
              </a:ext>
            </a:extLst>
          </p:cNvPr>
          <p:cNvPicPr>
            <a:picLocks noChangeAspect="1"/>
          </p:cNvPicPr>
          <p:nvPr/>
        </p:nvPicPr>
        <p:blipFill>
          <a:blip r:embed="rId5"/>
          <a:stretch>
            <a:fillRect/>
          </a:stretch>
        </p:blipFill>
        <p:spPr>
          <a:xfrm>
            <a:off x="5073042" y="3989122"/>
            <a:ext cx="1647825" cy="2114550"/>
          </a:xfrm>
          <a:prstGeom prst="rect">
            <a:avLst/>
          </a:prstGeom>
        </p:spPr>
      </p:pic>
      <p:pic>
        <p:nvPicPr>
          <p:cNvPr id="15" name="Content Placeholder 16">
            <a:extLst>
              <a:ext uri="{FF2B5EF4-FFF2-40B4-BE49-F238E27FC236}">
                <a16:creationId xmlns:a16="http://schemas.microsoft.com/office/drawing/2014/main" id="{55F719B3-073D-470E-9475-7E291F96BEA5}"/>
              </a:ext>
            </a:extLst>
          </p:cNvPr>
          <p:cNvPicPr>
            <a:picLocks noGrp="1" noChangeAspect="1"/>
          </p:cNvPicPr>
          <p:nvPr>
            <p:ph idx="1"/>
          </p:nvPr>
        </p:nvPicPr>
        <p:blipFill>
          <a:blip r:embed="rId6"/>
          <a:stretch>
            <a:fillRect/>
          </a:stretch>
        </p:blipFill>
        <p:spPr>
          <a:xfrm>
            <a:off x="423505" y="954477"/>
            <a:ext cx="3398469" cy="3757779"/>
          </a:xfrm>
          <a:prstGeom prst="rect">
            <a:avLst/>
          </a:prstGeom>
        </p:spPr>
      </p:pic>
    </p:spTree>
    <p:extLst>
      <p:ext uri="{BB962C8B-B14F-4D97-AF65-F5344CB8AC3E}">
        <p14:creationId xmlns:p14="http://schemas.microsoft.com/office/powerpoint/2010/main" val="3727132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6">
            <a:extLst>
              <a:ext uri="{FF2B5EF4-FFF2-40B4-BE49-F238E27FC236}">
                <a16:creationId xmlns:a16="http://schemas.microsoft.com/office/drawing/2014/main" id="{462C75AA-BCE6-4F37-A4A2-959E45E9FD62}"/>
              </a:ext>
            </a:extLst>
          </p:cNvPr>
          <p:cNvPicPr>
            <a:picLocks noGrp="1" noChangeAspect="1"/>
          </p:cNvPicPr>
          <p:nvPr>
            <p:ph idx="1"/>
          </p:nvPr>
        </p:nvPicPr>
        <p:blipFill>
          <a:blip r:embed="rId2"/>
          <a:stretch>
            <a:fillRect/>
          </a:stretch>
        </p:blipFill>
        <p:spPr>
          <a:xfrm>
            <a:off x="704934" y="979272"/>
            <a:ext cx="3212559" cy="3552213"/>
          </a:xfrm>
          <a:prstGeom prst="rect">
            <a:avLst/>
          </a:prstGeom>
        </p:spPr>
      </p:pic>
      <p:sp>
        <p:nvSpPr>
          <p:cNvPr id="2" name="Title 1">
            <a:extLst>
              <a:ext uri="{FF2B5EF4-FFF2-40B4-BE49-F238E27FC236}">
                <a16:creationId xmlns:a16="http://schemas.microsoft.com/office/drawing/2014/main" id="{B2609C1E-CE11-462A-8500-25598F5FECE6}"/>
              </a:ext>
            </a:extLst>
          </p:cNvPr>
          <p:cNvSpPr>
            <a:spLocks noGrp="1"/>
          </p:cNvSpPr>
          <p:nvPr>
            <p:ph type="title"/>
          </p:nvPr>
        </p:nvSpPr>
        <p:spPr>
          <a:xfrm>
            <a:off x="244415" y="273170"/>
            <a:ext cx="3743865" cy="638175"/>
          </a:xfrm>
        </p:spPr>
        <p:txBody>
          <a:bodyPr>
            <a:normAutofit fontScale="90000"/>
          </a:bodyPr>
          <a:lstStyle/>
          <a:p>
            <a:r>
              <a:rPr lang="en-US"/>
              <a:t> PCB Schematic</a:t>
            </a:r>
          </a:p>
        </p:txBody>
      </p:sp>
      <p:pic>
        <p:nvPicPr>
          <p:cNvPr id="6" name="Picture 5">
            <a:extLst>
              <a:ext uri="{FF2B5EF4-FFF2-40B4-BE49-F238E27FC236}">
                <a16:creationId xmlns:a16="http://schemas.microsoft.com/office/drawing/2014/main" id="{6CFEE027-1776-42FF-9FED-F32C05BB092B}"/>
              </a:ext>
            </a:extLst>
          </p:cNvPr>
          <p:cNvPicPr>
            <a:picLocks noChangeAspect="1"/>
          </p:cNvPicPr>
          <p:nvPr/>
        </p:nvPicPr>
        <p:blipFill>
          <a:blip r:embed="rId3"/>
          <a:stretch>
            <a:fillRect/>
          </a:stretch>
        </p:blipFill>
        <p:spPr>
          <a:xfrm>
            <a:off x="4417075" y="1372567"/>
            <a:ext cx="2303792" cy="2765625"/>
          </a:xfrm>
          <a:prstGeom prst="rect">
            <a:avLst/>
          </a:prstGeom>
        </p:spPr>
      </p:pic>
      <p:pic>
        <p:nvPicPr>
          <p:cNvPr id="8" name="Picture 7">
            <a:extLst>
              <a:ext uri="{FF2B5EF4-FFF2-40B4-BE49-F238E27FC236}">
                <a16:creationId xmlns:a16="http://schemas.microsoft.com/office/drawing/2014/main" id="{0847A43B-D9D7-4F3A-8AC0-CF880793D2B9}"/>
              </a:ext>
            </a:extLst>
          </p:cNvPr>
          <p:cNvPicPr>
            <a:picLocks noChangeAspect="1"/>
          </p:cNvPicPr>
          <p:nvPr/>
        </p:nvPicPr>
        <p:blipFill>
          <a:blip r:embed="rId4"/>
          <a:stretch>
            <a:fillRect/>
          </a:stretch>
        </p:blipFill>
        <p:spPr>
          <a:xfrm>
            <a:off x="671560" y="4659878"/>
            <a:ext cx="1533525" cy="1828800"/>
          </a:xfrm>
          <a:prstGeom prst="rect">
            <a:avLst/>
          </a:prstGeom>
        </p:spPr>
      </p:pic>
      <p:sp>
        <p:nvSpPr>
          <p:cNvPr id="10" name="Rectangle 9">
            <a:extLst>
              <a:ext uri="{FF2B5EF4-FFF2-40B4-BE49-F238E27FC236}">
                <a16:creationId xmlns:a16="http://schemas.microsoft.com/office/drawing/2014/main" id="{D946C037-E3AF-4453-B152-ADE6116F0B8D}"/>
              </a:ext>
            </a:extLst>
          </p:cNvPr>
          <p:cNvSpPr/>
          <p:nvPr/>
        </p:nvSpPr>
        <p:spPr>
          <a:xfrm>
            <a:off x="676434" y="975399"/>
            <a:ext cx="3349560" cy="2304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854A44-EF16-44FB-9DA3-B1216AF277B0}"/>
              </a:ext>
            </a:extLst>
          </p:cNvPr>
          <p:cNvSpPr txBox="1"/>
          <p:nvPr/>
        </p:nvSpPr>
        <p:spPr>
          <a:xfrm>
            <a:off x="3945992" y="910902"/>
            <a:ext cx="1482571" cy="461665"/>
          </a:xfrm>
          <a:prstGeom prst="rect">
            <a:avLst/>
          </a:prstGeom>
          <a:noFill/>
        </p:spPr>
        <p:txBody>
          <a:bodyPr wrap="square" rtlCol="0">
            <a:spAutoFit/>
          </a:bodyPr>
          <a:lstStyle/>
          <a:p>
            <a:pPr algn="ctr"/>
            <a:r>
              <a:rPr lang="en-US" sz="2400" b="1">
                <a:solidFill>
                  <a:srgbClr val="FF0000"/>
                </a:solidFill>
              </a:rPr>
              <a:t>LCD I/O</a:t>
            </a:r>
          </a:p>
        </p:txBody>
      </p:sp>
      <p:pic>
        <p:nvPicPr>
          <p:cNvPr id="5" name="Picture 4">
            <a:extLst>
              <a:ext uri="{FF2B5EF4-FFF2-40B4-BE49-F238E27FC236}">
                <a16:creationId xmlns:a16="http://schemas.microsoft.com/office/drawing/2014/main" id="{C4D7F6B9-10FD-43E1-A15E-FB92312947B4}"/>
              </a:ext>
            </a:extLst>
          </p:cNvPr>
          <p:cNvPicPr>
            <a:picLocks noChangeAspect="1"/>
          </p:cNvPicPr>
          <p:nvPr/>
        </p:nvPicPr>
        <p:blipFill>
          <a:blip r:embed="rId5"/>
          <a:stretch>
            <a:fillRect/>
          </a:stretch>
        </p:blipFill>
        <p:spPr>
          <a:xfrm>
            <a:off x="5428563" y="4204557"/>
            <a:ext cx="1647825" cy="2114550"/>
          </a:xfrm>
          <a:prstGeom prst="rect">
            <a:avLst/>
          </a:prstGeom>
        </p:spPr>
      </p:pic>
      <p:pic>
        <p:nvPicPr>
          <p:cNvPr id="7" name="Picture 6">
            <a:extLst>
              <a:ext uri="{FF2B5EF4-FFF2-40B4-BE49-F238E27FC236}">
                <a16:creationId xmlns:a16="http://schemas.microsoft.com/office/drawing/2014/main" id="{A25AA3DB-A8D9-4D65-96C3-B2C9E4A3A9FA}"/>
              </a:ext>
            </a:extLst>
          </p:cNvPr>
          <p:cNvPicPr>
            <a:picLocks noChangeAspect="1"/>
          </p:cNvPicPr>
          <p:nvPr/>
        </p:nvPicPr>
        <p:blipFill>
          <a:blip r:embed="rId6"/>
          <a:stretch>
            <a:fillRect/>
          </a:stretch>
        </p:blipFill>
        <p:spPr>
          <a:xfrm>
            <a:off x="6958748" y="910902"/>
            <a:ext cx="4817256" cy="4422938"/>
          </a:xfrm>
          <a:prstGeom prst="rect">
            <a:avLst/>
          </a:prstGeom>
        </p:spPr>
      </p:pic>
    </p:spTree>
    <p:extLst>
      <p:ext uri="{BB962C8B-B14F-4D97-AF65-F5344CB8AC3E}">
        <p14:creationId xmlns:p14="http://schemas.microsoft.com/office/powerpoint/2010/main" val="1879535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432B06C1-06ED-464C-807B-7A31C5C846B6}"/>
              </a:ext>
            </a:extLst>
          </p:cNvPr>
          <p:cNvPicPr>
            <a:picLocks noGrp="1" noChangeAspect="1"/>
          </p:cNvPicPr>
          <p:nvPr>
            <p:ph idx="1"/>
          </p:nvPr>
        </p:nvPicPr>
        <p:blipFill>
          <a:blip r:embed="rId2"/>
          <a:stretch>
            <a:fillRect/>
          </a:stretch>
        </p:blipFill>
        <p:spPr>
          <a:xfrm>
            <a:off x="709594" y="1116135"/>
            <a:ext cx="3230905" cy="3572498"/>
          </a:xfrm>
          <a:prstGeom prst="rect">
            <a:avLst/>
          </a:prstGeom>
        </p:spPr>
      </p:pic>
      <p:sp>
        <p:nvSpPr>
          <p:cNvPr id="2" name="Title 1">
            <a:extLst>
              <a:ext uri="{FF2B5EF4-FFF2-40B4-BE49-F238E27FC236}">
                <a16:creationId xmlns:a16="http://schemas.microsoft.com/office/drawing/2014/main" id="{B2609C1E-CE11-462A-8500-25598F5FECE6}"/>
              </a:ext>
            </a:extLst>
          </p:cNvPr>
          <p:cNvSpPr>
            <a:spLocks noGrp="1"/>
          </p:cNvSpPr>
          <p:nvPr>
            <p:ph type="title"/>
          </p:nvPr>
        </p:nvSpPr>
        <p:spPr>
          <a:xfrm>
            <a:off x="388189" y="316302"/>
            <a:ext cx="3628846" cy="638175"/>
          </a:xfrm>
        </p:spPr>
        <p:txBody>
          <a:bodyPr>
            <a:normAutofit fontScale="90000"/>
          </a:bodyPr>
          <a:lstStyle/>
          <a:p>
            <a:r>
              <a:rPr lang="en-US"/>
              <a:t> PCB Schematic</a:t>
            </a:r>
          </a:p>
        </p:txBody>
      </p:sp>
      <p:pic>
        <p:nvPicPr>
          <p:cNvPr id="6" name="Picture 5">
            <a:extLst>
              <a:ext uri="{FF2B5EF4-FFF2-40B4-BE49-F238E27FC236}">
                <a16:creationId xmlns:a16="http://schemas.microsoft.com/office/drawing/2014/main" id="{6CFEE027-1776-42FF-9FED-F32C05BB092B}"/>
              </a:ext>
            </a:extLst>
          </p:cNvPr>
          <p:cNvPicPr>
            <a:picLocks noChangeAspect="1"/>
          </p:cNvPicPr>
          <p:nvPr/>
        </p:nvPicPr>
        <p:blipFill>
          <a:blip r:embed="rId3"/>
          <a:stretch>
            <a:fillRect/>
          </a:stretch>
        </p:blipFill>
        <p:spPr>
          <a:xfrm>
            <a:off x="4319238" y="1171446"/>
            <a:ext cx="2303792" cy="2765625"/>
          </a:xfrm>
          <a:prstGeom prst="rect">
            <a:avLst/>
          </a:prstGeom>
        </p:spPr>
      </p:pic>
      <p:pic>
        <p:nvPicPr>
          <p:cNvPr id="8" name="Picture 7">
            <a:extLst>
              <a:ext uri="{FF2B5EF4-FFF2-40B4-BE49-F238E27FC236}">
                <a16:creationId xmlns:a16="http://schemas.microsoft.com/office/drawing/2014/main" id="{0847A43B-D9D7-4F3A-8AC0-CF880793D2B9}"/>
              </a:ext>
            </a:extLst>
          </p:cNvPr>
          <p:cNvPicPr>
            <a:picLocks noChangeAspect="1"/>
          </p:cNvPicPr>
          <p:nvPr/>
        </p:nvPicPr>
        <p:blipFill>
          <a:blip r:embed="rId4"/>
          <a:stretch>
            <a:fillRect/>
          </a:stretch>
        </p:blipFill>
        <p:spPr>
          <a:xfrm>
            <a:off x="384013" y="4688633"/>
            <a:ext cx="1533525" cy="1828800"/>
          </a:xfrm>
          <a:prstGeom prst="rect">
            <a:avLst/>
          </a:prstGeom>
        </p:spPr>
      </p:pic>
      <p:sp>
        <p:nvSpPr>
          <p:cNvPr id="10" name="Rectangle 9">
            <a:extLst>
              <a:ext uri="{FF2B5EF4-FFF2-40B4-BE49-F238E27FC236}">
                <a16:creationId xmlns:a16="http://schemas.microsoft.com/office/drawing/2014/main" id="{D946C037-E3AF-4453-B152-ADE6116F0B8D}"/>
              </a:ext>
            </a:extLst>
          </p:cNvPr>
          <p:cNvSpPr/>
          <p:nvPr/>
        </p:nvSpPr>
        <p:spPr>
          <a:xfrm>
            <a:off x="768944" y="3225873"/>
            <a:ext cx="1732911" cy="1373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854A44-EF16-44FB-9DA3-B1216AF277B0}"/>
              </a:ext>
            </a:extLst>
          </p:cNvPr>
          <p:cNvSpPr txBox="1"/>
          <p:nvPr/>
        </p:nvSpPr>
        <p:spPr>
          <a:xfrm>
            <a:off x="1771213" y="4606424"/>
            <a:ext cx="2494867" cy="1200329"/>
          </a:xfrm>
          <a:prstGeom prst="rect">
            <a:avLst/>
          </a:prstGeom>
          <a:noFill/>
        </p:spPr>
        <p:txBody>
          <a:bodyPr wrap="square" rtlCol="0">
            <a:spAutoFit/>
          </a:bodyPr>
          <a:lstStyle/>
          <a:p>
            <a:pPr algn="ctr"/>
            <a:r>
              <a:rPr lang="en-US" sz="2400" b="1">
                <a:solidFill>
                  <a:srgbClr val="FF0000"/>
                </a:solidFill>
              </a:rPr>
              <a:t>To Emulator on TI MSP430 Launchpad</a:t>
            </a:r>
          </a:p>
        </p:txBody>
      </p:sp>
      <p:pic>
        <p:nvPicPr>
          <p:cNvPr id="5" name="Picture 4">
            <a:extLst>
              <a:ext uri="{FF2B5EF4-FFF2-40B4-BE49-F238E27FC236}">
                <a16:creationId xmlns:a16="http://schemas.microsoft.com/office/drawing/2014/main" id="{909982B2-359B-4AD6-9DAF-441C4F4AF2D3}"/>
              </a:ext>
            </a:extLst>
          </p:cNvPr>
          <p:cNvPicPr>
            <a:picLocks noChangeAspect="1"/>
          </p:cNvPicPr>
          <p:nvPr/>
        </p:nvPicPr>
        <p:blipFill>
          <a:blip r:embed="rId5"/>
          <a:stretch>
            <a:fillRect/>
          </a:stretch>
        </p:blipFill>
        <p:spPr>
          <a:xfrm>
            <a:off x="5276745" y="4380146"/>
            <a:ext cx="1647825" cy="2114550"/>
          </a:xfrm>
          <a:prstGeom prst="rect">
            <a:avLst/>
          </a:prstGeom>
        </p:spPr>
      </p:pic>
      <p:pic>
        <p:nvPicPr>
          <p:cNvPr id="18" name="Picture 17">
            <a:extLst>
              <a:ext uri="{FF2B5EF4-FFF2-40B4-BE49-F238E27FC236}">
                <a16:creationId xmlns:a16="http://schemas.microsoft.com/office/drawing/2014/main" id="{E653C410-D23C-460F-9C0C-8E6C527C7EF9}"/>
              </a:ext>
            </a:extLst>
          </p:cNvPr>
          <p:cNvPicPr>
            <a:picLocks noChangeAspect="1"/>
          </p:cNvPicPr>
          <p:nvPr/>
        </p:nvPicPr>
        <p:blipFill>
          <a:blip r:embed="rId6"/>
          <a:stretch>
            <a:fillRect/>
          </a:stretch>
        </p:blipFill>
        <p:spPr>
          <a:xfrm>
            <a:off x="6768716" y="745724"/>
            <a:ext cx="4972708" cy="4565665"/>
          </a:xfrm>
          <a:prstGeom prst="rect">
            <a:avLst/>
          </a:prstGeom>
        </p:spPr>
      </p:pic>
    </p:spTree>
    <p:extLst>
      <p:ext uri="{BB962C8B-B14F-4D97-AF65-F5344CB8AC3E}">
        <p14:creationId xmlns:p14="http://schemas.microsoft.com/office/powerpoint/2010/main" val="605496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6">
            <a:extLst>
              <a:ext uri="{FF2B5EF4-FFF2-40B4-BE49-F238E27FC236}">
                <a16:creationId xmlns:a16="http://schemas.microsoft.com/office/drawing/2014/main" id="{F902C3C9-0432-49F0-9FD7-9972E4CEE4FE}"/>
              </a:ext>
            </a:extLst>
          </p:cNvPr>
          <p:cNvPicPr>
            <a:picLocks noGrp="1" noChangeAspect="1"/>
          </p:cNvPicPr>
          <p:nvPr>
            <p:ph idx="1"/>
          </p:nvPr>
        </p:nvPicPr>
        <p:blipFill>
          <a:blip r:embed="rId2"/>
          <a:stretch>
            <a:fillRect/>
          </a:stretch>
        </p:blipFill>
        <p:spPr>
          <a:xfrm>
            <a:off x="549859" y="1025913"/>
            <a:ext cx="3459434" cy="3825189"/>
          </a:xfrm>
          <a:prstGeom prst="rect">
            <a:avLst/>
          </a:prstGeom>
        </p:spPr>
      </p:pic>
      <p:sp>
        <p:nvSpPr>
          <p:cNvPr id="2" name="Title 1">
            <a:extLst>
              <a:ext uri="{FF2B5EF4-FFF2-40B4-BE49-F238E27FC236}">
                <a16:creationId xmlns:a16="http://schemas.microsoft.com/office/drawing/2014/main" id="{B2609C1E-CE11-462A-8500-25598F5FECE6}"/>
              </a:ext>
            </a:extLst>
          </p:cNvPr>
          <p:cNvSpPr>
            <a:spLocks noGrp="1"/>
          </p:cNvSpPr>
          <p:nvPr>
            <p:ph type="title"/>
          </p:nvPr>
        </p:nvSpPr>
        <p:spPr>
          <a:xfrm>
            <a:off x="388189" y="316302"/>
            <a:ext cx="3485072" cy="638175"/>
          </a:xfrm>
        </p:spPr>
        <p:txBody>
          <a:bodyPr>
            <a:normAutofit fontScale="90000"/>
          </a:bodyPr>
          <a:lstStyle/>
          <a:p>
            <a:r>
              <a:rPr lang="en-US"/>
              <a:t> PCB Schematic</a:t>
            </a:r>
          </a:p>
        </p:txBody>
      </p:sp>
      <p:pic>
        <p:nvPicPr>
          <p:cNvPr id="6" name="Picture 5">
            <a:extLst>
              <a:ext uri="{FF2B5EF4-FFF2-40B4-BE49-F238E27FC236}">
                <a16:creationId xmlns:a16="http://schemas.microsoft.com/office/drawing/2014/main" id="{6CFEE027-1776-42FF-9FED-F32C05BB092B}"/>
              </a:ext>
            </a:extLst>
          </p:cNvPr>
          <p:cNvPicPr>
            <a:picLocks noChangeAspect="1"/>
          </p:cNvPicPr>
          <p:nvPr/>
        </p:nvPicPr>
        <p:blipFill>
          <a:blip r:embed="rId3"/>
          <a:stretch>
            <a:fillRect/>
          </a:stretch>
        </p:blipFill>
        <p:spPr>
          <a:xfrm>
            <a:off x="4235299" y="435270"/>
            <a:ext cx="2303792" cy="2765625"/>
          </a:xfrm>
          <a:prstGeom prst="rect">
            <a:avLst/>
          </a:prstGeom>
        </p:spPr>
      </p:pic>
      <p:pic>
        <p:nvPicPr>
          <p:cNvPr id="8" name="Picture 7">
            <a:extLst>
              <a:ext uri="{FF2B5EF4-FFF2-40B4-BE49-F238E27FC236}">
                <a16:creationId xmlns:a16="http://schemas.microsoft.com/office/drawing/2014/main" id="{0847A43B-D9D7-4F3A-8AC0-CF880793D2B9}"/>
              </a:ext>
            </a:extLst>
          </p:cNvPr>
          <p:cNvPicPr>
            <a:picLocks noChangeAspect="1"/>
          </p:cNvPicPr>
          <p:nvPr/>
        </p:nvPicPr>
        <p:blipFill>
          <a:blip r:embed="rId4"/>
          <a:stretch>
            <a:fillRect/>
          </a:stretch>
        </p:blipFill>
        <p:spPr>
          <a:xfrm>
            <a:off x="384013" y="4688633"/>
            <a:ext cx="1533525" cy="1828800"/>
          </a:xfrm>
          <a:prstGeom prst="rect">
            <a:avLst/>
          </a:prstGeom>
        </p:spPr>
      </p:pic>
      <p:sp>
        <p:nvSpPr>
          <p:cNvPr id="10" name="Rectangle 9">
            <a:extLst>
              <a:ext uri="{FF2B5EF4-FFF2-40B4-BE49-F238E27FC236}">
                <a16:creationId xmlns:a16="http://schemas.microsoft.com/office/drawing/2014/main" id="{D946C037-E3AF-4453-B152-ADE6116F0B8D}"/>
              </a:ext>
            </a:extLst>
          </p:cNvPr>
          <p:cNvSpPr/>
          <p:nvPr/>
        </p:nvSpPr>
        <p:spPr>
          <a:xfrm>
            <a:off x="2442228" y="3463171"/>
            <a:ext cx="1732911" cy="1373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854A44-EF16-44FB-9DA3-B1216AF277B0}"/>
              </a:ext>
            </a:extLst>
          </p:cNvPr>
          <p:cNvSpPr txBox="1"/>
          <p:nvPr/>
        </p:nvSpPr>
        <p:spPr>
          <a:xfrm>
            <a:off x="4249877" y="3267566"/>
            <a:ext cx="1482571" cy="1200329"/>
          </a:xfrm>
          <a:prstGeom prst="rect">
            <a:avLst/>
          </a:prstGeom>
          <a:noFill/>
        </p:spPr>
        <p:txBody>
          <a:bodyPr wrap="square" rtlCol="0">
            <a:spAutoFit/>
          </a:bodyPr>
          <a:lstStyle/>
          <a:p>
            <a:pPr algn="ctr"/>
            <a:r>
              <a:rPr lang="en-US" sz="2400" b="1">
                <a:solidFill>
                  <a:srgbClr val="FF0000"/>
                </a:solidFill>
              </a:rPr>
              <a:t>Cooling System</a:t>
            </a:r>
          </a:p>
          <a:p>
            <a:pPr algn="ctr"/>
            <a:r>
              <a:rPr lang="en-US" sz="2400" b="1">
                <a:solidFill>
                  <a:srgbClr val="FF0000"/>
                </a:solidFill>
              </a:rPr>
              <a:t> I/O</a:t>
            </a:r>
          </a:p>
        </p:txBody>
      </p:sp>
      <p:pic>
        <p:nvPicPr>
          <p:cNvPr id="5" name="Picture 4">
            <a:extLst>
              <a:ext uri="{FF2B5EF4-FFF2-40B4-BE49-F238E27FC236}">
                <a16:creationId xmlns:a16="http://schemas.microsoft.com/office/drawing/2014/main" id="{BD08227E-5B35-419A-A54D-D28D37FD22BB}"/>
              </a:ext>
            </a:extLst>
          </p:cNvPr>
          <p:cNvPicPr>
            <a:picLocks noChangeAspect="1"/>
          </p:cNvPicPr>
          <p:nvPr/>
        </p:nvPicPr>
        <p:blipFill>
          <a:blip r:embed="rId5"/>
          <a:stretch>
            <a:fillRect/>
          </a:stretch>
        </p:blipFill>
        <p:spPr>
          <a:xfrm>
            <a:off x="5195913" y="4236035"/>
            <a:ext cx="1647825" cy="2114550"/>
          </a:xfrm>
          <a:prstGeom prst="rect">
            <a:avLst/>
          </a:prstGeom>
        </p:spPr>
      </p:pic>
      <p:pic>
        <p:nvPicPr>
          <p:cNvPr id="12" name="Picture 11">
            <a:extLst>
              <a:ext uri="{FF2B5EF4-FFF2-40B4-BE49-F238E27FC236}">
                <a16:creationId xmlns:a16="http://schemas.microsoft.com/office/drawing/2014/main" id="{C6EA3299-3393-4D39-9B58-39106318D381}"/>
              </a:ext>
            </a:extLst>
          </p:cNvPr>
          <p:cNvPicPr>
            <a:picLocks noChangeAspect="1"/>
          </p:cNvPicPr>
          <p:nvPr/>
        </p:nvPicPr>
        <p:blipFill>
          <a:blip r:embed="rId6"/>
          <a:stretch>
            <a:fillRect/>
          </a:stretch>
        </p:blipFill>
        <p:spPr>
          <a:xfrm>
            <a:off x="6948593" y="896298"/>
            <a:ext cx="4817256" cy="4422938"/>
          </a:xfrm>
          <a:prstGeom prst="rect">
            <a:avLst/>
          </a:prstGeom>
        </p:spPr>
      </p:pic>
    </p:spTree>
    <p:extLst>
      <p:ext uri="{BB962C8B-B14F-4D97-AF65-F5344CB8AC3E}">
        <p14:creationId xmlns:p14="http://schemas.microsoft.com/office/powerpoint/2010/main" val="359347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9C1E-CE11-462A-8500-25598F5FECE6}"/>
              </a:ext>
            </a:extLst>
          </p:cNvPr>
          <p:cNvSpPr>
            <a:spLocks noGrp="1"/>
          </p:cNvSpPr>
          <p:nvPr>
            <p:ph type="title"/>
          </p:nvPr>
        </p:nvSpPr>
        <p:spPr>
          <a:xfrm>
            <a:off x="258792" y="416943"/>
            <a:ext cx="3614468" cy="638175"/>
          </a:xfrm>
        </p:spPr>
        <p:txBody>
          <a:bodyPr>
            <a:normAutofit fontScale="90000"/>
          </a:bodyPr>
          <a:lstStyle/>
          <a:p>
            <a:r>
              <a:rPr lang="en-US"/>
              <a:t> PCB Schematic</a:t>
            </a:r>
          </a:p>
        </p:txBody>
      </p:sp>
      <p:pic>
        <p:nvPicPr>
          <p:cNvPr id="6" name="Picture 5">
            <a:extLst>
              <a:ext uri="{FF2B5EF4-FFF2-40B4-BE49-F238E27FC236}">
                <a16:creationId xmlns:a16="http://schemas.microsoft.com/office/drawing/2014/main" id="{6CFEE027-1776-42FF-9FED-F32C05BB092B}"/>
              </a:ext>
            </a:extLst>
          </p:cNvPr>
          <p:cNvPicPr>
            <a:picLocks noChangeAspect="1"/>
          </p:cNvPicPr>
          <p:nvPr/>
        </p:nvPicPr>
        <p:blipFill>
          <a:blip r:embed="rId2"/>
          <a:stretch>
            <a:fillRect/>
          </a:stretch>
        </p:blipFill>
        <p:spPr>
          <a:xfrm>
            <a:off x="4278431" y="809081"/>
            <a:ext cx="2303792" cy="2765625"/>
          </a:xfrm>
          <a:prstGeom prst="rect">
            <a:avLst/>
          </a:prstGeom>
        </p:spPr>
      </p:pic>
      <p:pic>
        <p:nvPicPr>
          <p:cNvPr id="8" name="Picture 7">
            <a:extLst>
              <a:ext uri="{FF2B5EF4-FFF2-40B4-BE49-F238E27FC236}">
                <a16:creationId xmlns:a16="http://schemas.microsoft.com/office/drawing/2014/main" id="{0847A43B-D9D7-4F3A-8AC0-CF880793D2B9}"/>
              </a:ext>
            </a:extLst>
          </p:cNvPr>
          <p:cNvPicPr>
            <a:picLocks noChangeAspect="1"/>
          </p:cNvPicPr>
          <p:nvPr/>
        </p:nvPicPr>
        <p:blipFill>
          <a:blip r:embed="rId3"/>
          <a:stretch>
            <a:fillRect/>
          </a:stretch>
        </p:blipFill>
        <p:spPr>
          <a:xfrm>
            <a:off x="599673" y="4587992"/>
            <a:ext cx="1533525" cy="1828800"/>
          </a:xfrm>
          <a:prstGeom prst="rect">
            <a:avLst/>
          </a:prstGeom>
        </p:spPr>
      </p:pic>
      <p:sp>
        <p:nvSpPr>
          <p:cNvPr id="10" name="Rectangle 9">
            <a:extLst>
              <a:ext uri="{FF2B5EF4-FFF2-40B4-BE49-F238E27FC236}">
                <a16:creationId xmlns:a16="http://schemas.microsoft.com/office/drawing/2014/main" id="{D946C037-E3AF-4453-B152-ADE6116F0B8D}"/>
              </a:ext>
            </a:extLst>
          </p:cNvPr>
          <p:cNvSpPr/>
          <p:nvPr/>
        </p:nvSpPr>
        <p:spPr>
          <a:xfrm>
            <a:off x="517594" y="4498976"/>
            <a:ext cx="1701869" cy="20184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854A44-EF16-44FB-9DA3-B1216AF277B0}"/>
              </a:ext>
            </a:extLst>
          </p:cNvPr>
          <p:cNvSpPr txBox="1"/>
          <p:nvPr/>
        </p:nvSpPr>
        <p:spPr>
          <a:xfrm>
            <a:off x="2241326" y="4503791"/>
            <a:ext cx="2037105" cy="2308324"/>
          </a:xfrm>
          <a:prstGeom prst="rect">
            <a:avLst/>
          </a:prstGeom>
          <a:noFill/>
        </p:spPr>
        <p:txBody>
          <a:bodyPr wrap="square" rtlCol="0">
            <a:spAutoFit/>
          </a:bodyPr>
          <a:lstStyle/>
          <a:p>
            <a:pPr algn="ctr"/>
            <a:r>
              <a:rPr lang="en-US" sz="2400" b="1">
                <a:solidFill>
                  <a:srgbClr val="FF0000"/>
                </a:solidFill>
              </a:rPr>
              <a:t>Optical Connections</a:t>
            </a:r>
          </a:p>
          <a:p>
            <a:pPr marL="342900" indent="-342900" algn="ctr">
              <a:buFont typeface="Arial" panose="020B0604020202020204" pitchFamily="34" charset="0"/>
              <a:buChar char="•"/>
            </a:pPr>
            <a:r>
              <a:rPr lang="en-US" sz="2400" b="1">
                <a:solidFill>
                  <a:srgbClr val="FF0000"/>
                </a:solidFill>
              </a:rPr>
              <a:t>Laser (2)</a:t>
            </a:r>
          </a:p>
          <a:p>
            <a:pPr marL="342900" indent="-342900" algn="ctr">
              <a:buFont typeface="Arial" panose="020B0604020202020204" pitchFamily="34" charset="0"/>
              <a:buChar char="•"/>
            </a:pPr>
            <a:r>
              <a:rPr lang="en-US" sz="2400" b="1">
                <a:solidFill>
                  <a:srgbClr val="FF0000"/>
                </a:solidFill>
              </a:rPr>
              <a:t>Photo Detector</a:t>
            </a:r>
          </a:p>
          <a:p>
            <a:pPr marL="342900" indent="-342900" algn="ctr">
              <a:buFont typeface="Arial" panose="020B0604020202020204" pitchFamily="34" charset="0"/>
              <a:buChar char="•"/>
            </a:pPr>
            <a:endParaRPr lang="en-US" sz="2400" b="1">
              <a:solidFill>
                <a:srgbClr val="FF0000"/>
              </a:solidFill>
            </a:endParaRPr>
          </a:p>
        </p:txBody>
      </p:sp>
      <p:pic>
        <p:nvPicPr>
          <p:cNvPr id="5" name="Picture 4">
            <a:extLst>
              <a:ext uri="{FF2B5EF4-FFF2-40B4-BE49-F238E27FC236}">
                <a16:creationId xmlns:a16="http://schemas.microsoft.com/office/drawing/2014/main" id="{7D334D4D-7AAA-4164-AF51-F909CAB4207F}"/>
              </a:ext>
            </a:extLst>
          </p:cNvPr>
          <p:cNvPicPr>
            <a:picLocks noChangeAspect="1"/>
          </p:cNvPicPr>
          <p:nvPr/>
        </p:nvPicPr>
        <p:blipFill>
          <a:blip r:embed="rId4"/>
          <a:stretch>
            <a:fillRect/>
          </a:stretch>
        </p:blipFill>
        <p:spPr>
          <a:xfrm>
            <a:off x="5272087" y="4105275"/>
            <a:ext cx="1647825" cy="2114550"/>
          </a:xfrm>
          <a:prstGeom prst="rect">
            <a:avLst/>
          </a:prstGeom>
        </p:spPr>
      </p:pic>
      <p:pic>
        <p:nvPicPr>
          <p:cNvPr id="12" name="Picture 11">
            <a:extLst>
              <a:ext uri="{FF2B5EF4-FFF2-40B4-BE49-F238E27FC236}">
                <a16:creationId xmlns:a16="http://schemas.microsoft.com/office/drawing/2014/main" id="{3B035896-3B29-4FDA-8561-DC9B03ED7716}"/>
              </a:ext>
            </a:extLst>
          </p:cNvPr>
          <p:cNvPicPr>
            <a:picLocks noChangeAspect="1"/>
          </p:cNvPicPr>
          <p:nvPr/>
        </p:nvPicPr>
        <p:blipFill>
          <a:blip r:embed="rId5"/>
          <a:stretch>
            <a:fillRect/>
          </a:stretch>
        </p:blipFill>
        <p:spPr>
          <a:xfrm>
            <a:off x="6958748" y="910902"/>
            <a:ext cx="4817256" cy="4422938"/>
          </a:xfrm>
          <a:prstGeom prst="rect">
            <a:avLst/>
          </a:prstGeom>
        </p:spPr>
      </p:pic>
      <p:pic>
        <p:nvPicPr>
          <p:cNvPr id="13" name="Content Placeholder 16">
            <a:extLst>
              <a:ext uri="{FF2B5EF4-FFF2-40B4-BE49-F238E27FC236}">
                <a16:creationId xmlns:a16="http://schemas.microsoft.com/office/drawing/2014/main" id="{D6D4C318-B65D-4306-BEF0-AD87983451E8}"/>
              </a:ext>
            </a:extLst>
          </p:cNvPr>
          <p:cNvPicPr>
            <a:picLocks noGrp="1" noChangeAspect="1"/>
          </p:cNvPicPr>
          <p:nvPr>
            <p:ph idx="1"/>
          </p:nvPr>
        </p:nvPicPr>
        <p:blipFill>
          <a:blip r:embed="rId6"/>
          <a:stretch>
            <a:fillRect/>
          </a:stretch>
        </p:blipFill>
        <p:spPr>
          <a:xfrm>
            <a:off x="548008" y="1110885"/>
            <a:ext cx="3023878" cy="3343583"/>
          </a:xfrm>
          <a:prstGeom prst="rect">
            <a:avLst/>
          </a:prstGeom>
        </p:spPr>
      </p:pic>
    </p:spTree>
    <p:extLst>
      <p:ext uri="{BB962C8B-B14F-4D97-AF65-F5344CB8AC3E}">
        <p14:creationId xmlns:p14="http://schemas.microsoft.com/office/powerpoint/2010/main" val="2410805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F3B1-0DFD-49F7-B69E-BCA697356D2E}"/>
              </a:ext>
            </a:extLst>
          </p:cNvPr>
          <p:cNvSpPr>
            <a:spLocks noGrp="1"/>
          </p:cNvSpPr>
          <p:nvPr>
            <p:ph type="title"/>
          </p:nvPr>
        </p:nvSpPr>
        <p:spPr>
          <a:xfrm>
            <a:off x="316302" y="406444"/>
            <a:ext cx="3786997" cy="796411"/>
          </a:xfrm>
        </p:spPr>
        <p:txBody>
          <a:bodyPr/>
          <a:lstStyle/>
          <a:p>
            <a:r>
              <a:rPr lang="en-US"/>
              <a:t>PCB Schematic</a:t>
            </a:r>
          </a:p>
        </p:txBody>
      </p:sp>
      <p:pic>
        <p:nvPicPr>
          <p:cNvPr id="4" name="Content Placeholder 3">
            <a:extLst>
              <a:ext uri="{FF2B5EF4-FFF2-40B4-BE49-F238E27FC236}">
                <a16:creationId xmlns:a16="http://schemas.microsoft.com/office/drawing/2014/main" id="{F709A1B8-40B9-4540-95C7-E0B26A4F5896}"/>
              </a:ext>
            </a:extLst>
          </p:cNvPr>
          <p:cNvPicPr>
            <a:picLocks noGrp="1" noChangeAspect="1"/>
          </p:cNvPicPr>
          <p:nvPr>
            <p:ph idx="1"/>
          </p:nvPr>
        </p:nvPicPr>
        <p:blipFill>
          <a:blip r:embed="rId2"/>
          <a:stretch>
            <a:fillRect/>
          </a:stretch>
        </p:blipFill>
        <p:spPr>
          <a:xfrm>
            <a:off x="3873374" y="814666"/>
            <a:ext cx="6696075" cy="2247900"/>
          </a:xfrm>
          <a:prstGeom prst="rect">
            <a:avLst/>
          </a:prstGeom>
        </p:spPr>
      </p:pic>
      <p:pic>
        <p:nvPicPr>
          <p:cNvPr id="5" name="Picture 4">
            <a:extLst>
              <a:ext uri="{FF2B5EF4-FFF2-40B4-BE49-F238E27FC236}">
                <a16:creationId xmlns:a16="http://schemas.microsoft.com/office/drawing/2014/main" id="{B8C811B5-4E7D-47DE-B097-1ED3AE8CE5FF}"/>
              </a:ext>
            </a:extLst>
          </p:cNvPr>
          <p:cNvPicPr>
            <a:picLocks noChangeAspect="1"/>
          </p:cNvPicPr>
          <p:nvPr/>
        </p:nvPicPr>
        <p:blipFill>
          <a:blip r:embed="rId3"/>
          <a:stretch>
            <a:fillRect/>
          </a:stretch>
        </p:blipFill>
        <p:spPr>
          <a:xfrm>
            <a:off x="307385" y="1458092"/>
            <a:ext cx="3232663" cy="1892120"/>
          </a:xfrm>
          <a:prstGeom prst="rect">
            <a:avLst/>
          </a:prstGeom>
        </p:spPr>
      </p:pic>
      <p:pic>
        <p:nvPicPr>
          <p:cNvPr id="7" name="Picture 6">
            <a:extLst>
              <a:ext uri="{FF2B5EF4-FFF2-40B4-BE49-F238E27FC236}">
                <a16:creationId xmlns:a16="http://schemas.microsoft.com/office/drawing/2014/main" id="{008F12FA-9CAA-40A6-9B66-D9199251CC21}"/>
              </a:ext>
            </a:extLst>
          </p:cNvPr>
          <p:cNvPicPr>
            <a:picLocks noChangeAspect="1"/>
          </p:cNvPicPr>
          <p:nvPr/>
        </p:nvPicPr>
        <p:blipFill>
          <a:blip r:embed="rId4"/>
          <a:stretch>
            <a:fillRect/>
          </a:stretch>
        </p:blipFill>
        <p:spPr>
          <a:xfrm>
            <a:off x="7221411" y="3092910"/>
            <a:ext cx="4195292" cy="2054204"/>
          </a:xfrm>
          <a:prstGeom prst="rect">
            <a:avLst/>
          </a:prstGeom>
        </p:spPr>
      </p:pic>
      <p:sp>
        <p:nvSpPr>
          <p:cNvPr id="8" name="Rectangle 7">
            <a:extLst>
              <a:ext uri="{FF2B5EF4-FFF2-40B4-BE49-F238E27FC236}">
                <a16:creationId xmlns:a16="http://schemas.microsoft.com/office/drawing/2014/main" id="{2155B255-F56D-4DA7-92F1-8E0F58BFF711}"/>
              </a:ext>
            </a:extLst>
          </p:cNvPr>
          <p:cNvSpPr/>
          <p:nvPr/>
        </p:nvSpPr>
        <p:spPr>
          <a:xfrm>
            <a:off x="310877" y="1327355"/>
            <a:ext cx="3330159" cy="2247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9BE228-E5DB-450D-B105-92A021A62B2F}"/>
              </a:ext>
            </a:extLst>
          </p:cNvPr>
          <p:cNvSpPr txBox="1"/>
          <p:nvPr/>
        </p:nvSpPr>
        <p:spPr>
          <a:xfrm>
            <a:off x="3873374" y="3062566"/>
            <a:ext cx="2379942" cy="461665"/>
          </a:xfrm>
          <a:prstGeom prst="rect">
            <a:avLst/>
          </a:prstGeom>
          <a:noFill/>
        </p:spPr>
        <p:txBody>
          <a:bodyPr wrap="square" rtlCol="0">
            <a:spAutoFit/>
          </a:bodyPr>
          <a:lstStyle/>
          <a:p>
            <a:r>
              <a:rPr lang="en-US" sz="2400" b="1">
                <a:solidFill>
                  <a:srgbClr val="FF0000"/>
                </a:solidFill>
              </a:rPr>
              <a:t>Amplifier Circuit </a:t>
            </a:r>
          </a:p>
        </p:txBody>
      </p:sp>
      <p:pic>
        <p:nvPicPr>
          <p:cNvPr id="3" name="Picture 2">
            <a:extLst>
              <a:ext uri="{FF2B5EF4-FFF2-40B4-BE49-F238E27FC236}">
                <a16:creationId xmlns:a16="http://schemas.microsoft.com/office/drawing/2014/main" id="{DCA9C810-DCFD-4E06-8A77-6765BD0F29D1}"/>
              </a:ext>
            </a:extLst>
          </p:cNvPr>
          <p:cNvPicPr>
            <a:picLocks noChangeAspect="1"/>
          </p:cNvPicPr>
          <p:nvPr/>
        </p:nvPicPr>
        <p:blipFill>
          <a:blip r:embed="rId5"/>
          <a:stretch>
            <a:fillRect/>
          </a:stretch>
        </p:blipFill>
        <p:spPr>
          <a:xfrm>
            <a:off x="431734" y="4283364"/>
            <a:ext cx="6418604" cy="2054203"/>
          </a:xfrm>
          <a:prstGeom prst="rect">
            <a:avLst/>
          </a:prstGeom>
        </p:spPr>
      </p:pic>
    </p:spTree>
    <p:extLst>
      <p:ext uri="{BB962C8B-B14F-4D97-AF65-F5344CB8AC3E}">
        <p14:creationId xmlns:p14="http://schemas.microsoft.com/office/powerpoint/2010/main" val="3265869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6E289E-30A6-4BE1-BC1D-4F0ACE288BAB}"/>
              </a:ext>
            </a:extLst>
          </p:cNvPr>
          <p:cNvPicPr>
            <a:picLocks noChangeAspect="1"/>
          </p:cNvPicPr>
          <p:nvPr/>
        </p:nvPicPr>
        <p:blipFill>
          <a:blip r:embed="rId2"/>
          <a:stretch>
            <a:fillRect/>
          </a:stretch>
        </p:blipFill>
        <p:spPr>
          <a:xfrm>
            <a:off x="431734" y="4395418"/>
            <a:ext cx="6418604" cy="2054203"/>
          </a:xfrm>
          <a:prstGeom prst="rect">
            <a:avLst/>
          </a:prstGeom>
        </p:spPr>
      </p:pic>
      <p:sp>
        <p:nvSpPr>
          <p:cNvPr id="2" name="Title 1">
            <a:extLst>
              <a:ext uri="{FF2B5EF4-FFF2-40B4-BE49-F238E27FC236}">
                <a16:creationId xmlns:a16="http://schemas.microsoft.com/office/drawing/2014/main" id="{64E7F3B1-0DFD-49F7-B69E-BCA697356D2E}"/>
              </a:ext>
            </a:extLst>
          </p:cNvPr>
          <p:cNvSpPr>
            <a:spLocks noGrp="1"/>
          </p:cNvSpPr>
          <p:nvPr>
            <p:ph type="title"/>
          </p:nvPr>
        </p:nvSpPr>
        <p:spPr>
          <a:xfrm>
            <a:off x="373811" y="406444"/>
            <a:ext cx="3945148" cy="796411"/>
          </a:xfrm>
        </p:spPr>
        <p:txBody>
          <a:bodyPr/>
          <a:lstStyle/>
          <a:p>
            <a:r>
              <a:rPr lang="en-US"/>
              <a:t>PCB Schematic</a:t>
            </a:r>
          </a:p>
        </p:txBody>
      </p:sp>
      <p:pic>
        <p:nvPicPr>
          <p:cNvPr id="4" name="Content Placeholder 3">
            <a:extLst>
              <a:ext uri="{FF2B5EF4-FFF2-40B4-BE49-F238E27FC236}">
                <a16:creationId xmlns:a16="http://schemas.microsoft.com/office/drawing/2014/main" id="{F709A1B8-40B9-4540-95C7-E0B26A4F5896}"/>
              </a:ext>
            </a:extLst>
          </p:cNvPr>
          <p:cNvPicPr>
            <a:picLocks noGrp="1" noChangeAspect="1"/>
          </p:cNvPicPr>
          <p:nvPr>
            <p:ph idx="1"/>
          </p:nvPr>
        </p:nvPicPr>
        <p:blipFill>
          <a:blip r:embed="rId3"/>
          <a:stretch>
            <a:fillRect/>
          </a:stretch>
        </p:blipFill>
        <p:spPr>
          <a:xfrm>
            <a:off x="4419714" y="584629"/>
            <a:ext cx="6696075" cy="2247900"/>
          </a:xfrm>
          <a:prstGeom prst="rect">
            <a:avLst/>
          </a:prstGeom>
        </p:spPr>
      </p:pic>
      <p:pic>
        <p:nvPicPr>
          <p:cNvPr id="5" name="Picture 4">
            <a:extLst>
              <a:ext uri="{FF2B5EF4-FFF2-40B4-BE49-F238E27FC236}">
                <a16:creationId xmlns:a16="http://schemas.microsoft.com/office/drawing/2014/main" id="{B8C811B5-4E7D-47DE-B097-1ED3AE8CE5FF}"/>
              </a:ext>
            </a:extLst>
          </p:cNvPr>
          <p:cNvPicPr>
            <a:picLocks noChangeAspect="1"/>
          </p:cNvPicPr>
          <p:nvPr/>
        </p:nvPicPr>
        <p:blipFill>
          <a:blip r:embed="rId4"/>
          <a:stretch>
            <a:fillRect/>
          </a:stretch>
        </p:blipFill>
        <p:spPr>
          <a:xfrm>
            <a:off x="408373" y="1522357"/>
            <a:ext cx="3232663" cy="1892120"/>
          </a:xfrm>
          <a:prstGeom prst="rect">
            <a:avLst/>
          </a:prstGeom>
        </p:spPr>
      </p:pic>
      <p:pic>
        <p:nvPicPr>
          <p:cNvPr id="7" name="Picture 6">
            <a:extLst>
              <a:ext uri="{FF2B5EF4-FFF2-40B4-BE49-F238E27FC236}">
                <a16:creationId xmlns:a16="http://schemas.microsoft.com/office/drawing/2014/main" id="{008F12FA-9CAA-40A6-9B66-D9199251CC21}"/>
              </a:ext>
            </a:extLst>
          </p:cNvPr>
          <p:cNvPicPr>
            <a:picLocks noChangeAspect="1"/>
          </p:cNvPicPr>
          <p:nvPr/>
        </p:nvPicPr>
        <p:blipFill>
          <a:blip r:embed="rId5"/>
          <a:stretch>
            <a:fillRect/>
          </a:stretch>
        </p:blipFill>
        <p:spPr>
          <a:xfrm>
            <a:off x="7221411" y="3092910"/>
            <a:ext cx="4195292" cy="2054204"/>
          </a:xfrm>
          <a:prstGeom prst="rect">
            <a:avLst/>
          </a:prstGeom>
        </p:spPr>
      </p:pic>
      <p:sp>
        <p:nvSpPr>
          <p:cNvPr id="8" name="Rectangle 7">
            <a:extLst>
              <a:ext uri="{FF2B5EF4-FFF2-40B4-BE49-F238E27FC236}">
                <a16:creationId xmlns:a16="http://schemas.microsoft.com/office/drawing/2014/main" id="{2155B255-F56D-4DA7-92F1-8E0F58BFF711}"/>
              </a:ext>
            </a:extLst>
          </p:cNvPr>
          <p:cNvSpPr/>
          <p:nvPr/>
        </p:nvSpPr>
        <p:spPr>
          <a:xfrm>
            <a:off x="4537032" y="471917"/>
            <a:ext cx="6463738" cy="24756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9BE228-E5DB-450D-B105-92A021A62B2F}"/>
              </a:ext>
            </a:extLst>
          </p:cNvPr>
          <p:cNvSpPr txBox="1"/>
          <p:nvPr/>
        </p:nvSpPr>
        <p:spPr>
          <a:xfrm>
            <a:off x="4311435" y="3564602"/>
            <a:ext cx="2630665" cy="461665"/>
          </a:xfrm>
          <a:prstGeom prst="rect">
            <a:avLst/>
          </a:prstGeom>
          <a:noFill/>
        </p:spPr>
        <p:txBody>
          <a:bodyPr wrap="square" rtlCol="0">
            <a:spAutoFit/>
          </a:bodyPr>
          <a:lstStyle/>
          <a:p>
            <a:r>
              <a:rPr lang="en-US" sz="2400" b="1">
                <a:solidFill>
                  <a:srgbClr val="FF0000"/>
                </a:solidFill>
              </a:rPr>
              <a:t>DC-DC Converters</a:t>
            </a:r>
          </a:p>
        </p:txBody>
      </p:sp>
      <p:pic>
        <p:nvPicPr>
          <p:cNvPr id="3" name="Picture 2">
            <a:extLst>
              <a:ext uri="{FF2B5EF4-FFF2-40B4-BE49-F238E27FC236}">
                <a16:creationId xmlns:a16="http://schemas.microsoft.com/office/drawing/2014/main" id="{7359A93F-77F1-4E67-A9AA-A31DA13C62CA}"/>
              </a:ext>
            </a:extLst>
          </p:cNvPr>
          <p:cNvPicPr>
            <a:picLocks noChangeAspect="1"/>
          </p:cNvPicPr>
          <p:nvPr/>
        </p:nvPicPr>
        <p:blipFill>
          <a:blip r:embed="rId6"/>
          <a:stretch>
            <a:fillRect/>
          </a:stretch>
        </p:blipFill>
        <p:spPr>
          <a:xfrm>
            <a:off x="7337580" y="3151291"/>
            <a:ext cx="4079123" cy="2247900"/>
          </a:xfrm>
          <a:prstGeom prst="rect">
            <a:avLst/>
          </a:prstGeom>
        </p:spPr>
      </p:pic>
      <p:pic>
        <p:nvPicPr>
          <p:cNvPr id="10" name="Picture 9">
            <a:extLst>
              <a:ext uri="{FF2B5EF4-FFF2-40B4-BE49-F238E27FC236}">
                <a16:creationId xmlns:a16="http://schemas.microsoft.com/office/drawing/2014/main" id="{E6CBC880-7CB4-45BC-BF94-51A4B6DA3AB2}"/>
              </a:ext>
            </a:extLst>
          </p:cNvPr>
          <p:cNvPicPr>
            <a:picLocks noChangeAspect="1"/>
          </p:cNvPicPr>
          <p:nvPr/>
        </p:nvPicPr>
        <p:blipFill>
          <a:blip r:embed="rId7"/>
          <a:stretch>
            <a:fillRect/>
          </a:stretch>
        </p:blipFill>
        <p:spPr>
          <a:xfrm>
            <a:off x="4610799" y="4814277"/>
            <a:ext cx="2407473" cy="1571806"/>
          </a:xfrm>
          <a:prstGeom prst="rect">
            <a:avLst/>
          </a:prstGeom>
        </p:spPr>
      </p:pic>
    </p:spTree>
    <p:extLst>
      <p:ext uri="{BB962C8B-B14F-4D97-AF65-F5344CB8AC3E}">
        <p14:creationId xmlns:p14="http://schemas.microsoft.com/office/powerpoint/2010/main" val="774212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8D0045-5148-4B02-8C9D-1A8007243590}"/>
              </a:ext>
            </a:extLst>
          </p:cNvPr>
          <p:cNvPicPr>
            <a:picLocks noChangeAspect="1"/>
          </p:cNvPicPr>
          <p:nvPr/>
        </p:nvPicPr>
        <p:blipFill>
          <a:blip r:embed="rId2"/>
          <a:stretch>
            <a:fillRect/>
          </a:stretch>
        </p:blipFill>
        <p:spPr>
          <a:xfrm>
            <a:off x="431734" y="4283364"/>
            <a:ext cx="6418604" cy="2054203"/>
          </a:xfrm>
          <a:prstGeom prst="rect">
            <a:avLst/>
          </a:prstGeom>
        </p:spPr>
      </p:pic>
      <p:sp>
        <p:nvSpPr>
          <p:cNvPr id="2" name="Title 1">
            <a:extLst>
              <a:ext uri="{FF2B5EF4-FFF2-40B4-BE49-F238E27FC236}">
                <a16:creationId xmlns:a16="http://schemas.microsoft.com/office/drawing/2014/main" id="{64E7F3B1-0DFD-49F7-B69E-BCA697356D2E}"/>
              </a:ext>
            </a:extLst>
          </p:cNvPr>
          <p:cNvSpPr>
            <a:spLocks noGrp="1"/>
          </p:cNvSpPr>
          <p:nvPr>
            <p:ph type="title"/>
          </p:nvPr>
        </p:nvSpPr>
        <p:spPr>
          <a:xfrm>
            <a:off x="316302" y="406444"/>
            <a:ext cx="3801374" cy="796411"/>
          </a:xfrm>
        </p:spPr>
        <p:txBody>
          <a:bodyPr/>
          <a:lstStyle/>
          <a:p>
            <a:r>
              <a:rPr lang="en-US"/>
              <a:t>PCB Schematic</a:t>
            </a:r>
          </a:p>
        </p:txBody>
      </p:sp>
      <p:pic>
        <p:nvPicPr>
          <p:cNvPr id="4" name="Content Placeholder 3">
            <a:extLst>
              <a:ext uri="{FF2B5EF4-FFF2-40B4-BE49-F238E27FC236}">
                <a16:creationId xmlns:a16="http://schemas.microsoft.com/office/drawing/2014/main" id="{F709A1B8-40B9-4540-95C7-E0B26A4F5896}"/>
              </a:ext>
            </a:extLst>
          </p:cNvPr>
          <p:cNvPicPr>
            <a:picLocks noGrp="1" noChangeAspect="1"/>
          </p:cNvPicPr>
          <p:nvPr>
            <p:ph idx="1"/>
          </p:nvPr>
        </p:nvPicPr>
        <p:blipFill>
          <a:blip r:embed="rId3"/>
          <a:stretch>
            <a:fillRect/>
          </a:stretch>
        </p:blipFill>
        <p:spPr>
          <a:xfrm>
            <a:off x="4563487" y="814666"/>
            <a:ext cx="6696075" cy="2247900"/>
          </a:xfrm>
          <a:prstGeom prst="rect">
            <a:avLst/>
          </a:prstGeom>
        </p:spPr>
      </p:pic>
      <p:pic>
        <p:nvPicPr>
          <p:cNvPr id="5" name="Picture 4">
            <a:extLst>
              <a:ext uri="{FF2B5EF4-FFF2-40B4-BE49-F238E27FC236}">
                <a16:creationId xmlns:a16="http://schemas.microsoft.com/office/drawing/2014/main" id="{B8C811B5-4E7D-47DE-B097-1ED3AE8CE5FF}"/>
              </a:ext>
            </a:extLst>
          </p:cNvPr>
          <p:cNvPicPr>
            <a:picLocks noChangeAspect="1"/>
          </p:cNvPicPr>
          <p:nvPr/>
        </p:nvPicPr>
        <p:blipFill>
          <a:blip r:embed="rId4"/>
          <a:stretch>
            <a:fillRect/>
          </a:stretch>
        </p:blipFill>
        <p:spPr>
          <a:xfrm>
            <a:off x="408373" y="1522357"/>
            <a:ext cx="3232663" cy="1892120"/>
          </a:xfrm>
          <a:prstGeom prst="rect">
            <a:avLst/>
          </a:prstGeom>
        </p:spPr>
      </p:pic>
      <p:pic>
        <p:nvPicPr>
          <p:cNvPr id="7" name="Picture 6">
            <a:extLst>
              <a:ext uri="{FF2B5EF4-FFF2-40B4-BE49-F238E27FC236}">
                <a16:creationId xmlns:a16="http://schemas.microsoft.com/office/drawing/2014/main" id="{008F12FA-9CAA-40A6-9B66-D9199251CC21}"/>
              </a:ext>
            </a:extLst>
          </p:cNvPr>
          <p:cNvPicPr>
            <a:picLocks noChangeAspect="1"/>
          </p:cNvPicPr>
          <p:nvPr/>
        </p:nvPicPr>
        <p:blipFill>
          <a:blip r:embed="rId5"/>
          <a:stretch>
            <a:fillRect/>
          </a:stretch>
        </p:blipFill>
        <p:spPr>
          <a:xfrm>
            <a:off x="7221411" y="3092910"/>
            <a:ext cx="4195292" cy="2054204"/>
          </a:xfrm>
          <a:prstGeom prst="rect">
            <a:avLst/>
          </a:prstGeom>
        </p:spPr>
      </p:pic>
      <p:sp>
        <p:nvSpPr>
          <p:cNvPr id="8" name="Rectangle 7">
            <a:extLst>
              <a:ext uri="{FF2B5EF4-FFF2-40B4-BE49-F238E27FC236}">
                <a16:creationId xmlns:a16="http://schemas.microsoft.com/office/drawing/2014/main" id="{2155B255-F56D-4DA7-92F1-8E0F58BFF711}"/>
              </a:ext>
            </a:extLst>
          </p:cNvPr>
          <p:cNvSpPr/>
          <p:nvPr/>
        </p:nvSpPr>
        <p:spPr>
          <a:xfrm>
            <a:off x="1733187" y="4275241"/>
            <a:ext cx="2838814" cy="20542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9BE228-E5DB-450D-B105-92A021A62B2F}"/>
              </a:ext>
            </a:extLst>
          </p:cNvPr>
          <p:cNvSpPr txBox="1"/>
          <p:nvPr/>
        </p:nvSpPr>
        <p:spPr>
          <a:xfrm>
            <a:off x="2428031" y="3658347"/>
            <a:ext cx="3348038" cy="461665"/>
          </a:xfrm>
          <a:prstGeom prst="rect">
            <a:avLst/>
          </a:prstGeom>
          <a:noFill/>
        </p:spPr>
        <p:txBody>
          <a:bodyPr wrap="square" rtlCol="0">
            <a:spAutoFit/>
          </a:bodyPr>
          <a:lstStyle/>
          <a:p>
            <a:r>
              <a:rPr lang="en-US" sz="2400" b="1">
                <a:solidFill>
                  <a:srgbClr val="FF0000"/>
                </a:solidFill>
              </a:rPr>
              <a:t>Battery Charging Circuit </a:t>
            </a:r>
          </a:p>
        </p:txBody>
      </p:sp>
    </p:spTree>
    <p:extLst>
      <p:ext uri="{BB962C8B-B14F-4D97-AF65-F5344CB8AC3E}">
        <p14:creationId xmlns:p14="http://schemas.microsoft.com/office/powerpoint/2010/main" val="372661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599-ADB3-42CF-AA68-5659F34B43BE}"/>
              </a:ext>
            </a:extLst>
          </p:cNvPr>
          <p:cNvSpPr>
            <a:spLocks noGrp="1"/>
          </p:cNvSpPr>
          <p:nvPr>
            <p:ph type="title"/>
          </p:nvPr>
        </p:nvSpPr>
        <p:spPr>
          <a:xfrm>
            <a:off x="246715" y="236738"/>
            <a:ext cx="9875520" cy="1042846"/>
          </a:xfrm>
        </p:spPr>
        <p:txBody>
          <a:bodyPr/>
          <a:lstStyle/>
          <a:p>
            <a:r>
              <a:rPr lang="en-US">
                <a:ea typeface="+mj-lt"/>
                <a:cs typeface="+mj-lt"/>
              </a:rPr>
              <a:t>How does it work?</a:t>
            </a:r>
            <a:endParaRPr lang="en-US"/>
          </a:p>
        </p:txBody>
      </p:sp>
      <p:sp>
        <p:nvSpPr>
          <p:cNvPr id="3" name="Content Placeholder 2">
            <a:extLst>
              <a:ext uri="{FF2B5EF4-FFF2-40B4-BE49-F238E27FC236}">
                <a16:creationId xmlns:a16="http://schemas.microsoft.com/office/drawing/2014/main" id="{1C69577B-C7F7-46B3-AF4D-1DB0C2BCF37B}"/>
              </a:ext>
            </a:extLst>
          </p:cNvPr>
          <p:cNvSpPr>
            <a:spLocks noGrp="1"/>
          </p:cNvSpPr>
          <p:nvPr>
            <p:ph idx="1"/>
          </p:nvPr>
        </p:nvSpPr>
        <p:spPr>
          <a:xfrm>
            <a:off x="797944" y="1223513"/>
            <a:ext cx="4179437" cy="4354903"/>
          </a:xfrm>
        </p:spPr>
        <p:txBody>
          <a:bodyPr vert="horz" lIns="91440" tIns="45720" rIns="91440" bIns="45720" rtlCol="0" anchor="t">
            <a:noAutofit/>
          </a:bodyPr>
          <a:lstStyle/>
          <a:p>
            <a:pPr marL="45720" indent="0">
              <a:buNone/>
            </a:pPr>
            <a:r>
              <a:rPr lang="en-US" sz="2000">
                <a:ea typeface="+mn-lt"/>
                <a:cs typeface="+mn-lt"/>
              </a:rPr>
              <a:t>•Bilirubin and hemoglobin contribute to the absorption measured with a blue wavelength.</a:t>
            </a:r>
            <a:endParaRPr lang="en-US" sz="2000"/>
          </a:p>
          <a:p>
            <a:pPr marL="45720" indent="0">
              <a:buNone/>
            </a:pPr>
            <a:r>
              <a:rPr lang="en-US" sz="2000">
                <a:ea typeface="+mn-lt"/>
                <a:cs typeface="+mn-lt"/>
              </a:rPr>
              <a:t>•Only hemoglobin contributes to the absorption at 540 nm.</a:t>
            </a:r>
            <a:endParaRPr lang="en-US" sz="2000"/>
          </a:p>
          <a:p>
            <a:pPr marL="45720" indent="0">
              <a:buNone/>
            </a:pPr>
            <a:r>
              <a:rPr lang="en-US" sz="2000">
                <a:ea typeface="+mn-lt"/>
                <a:cs typeface="+mn-lt"/>
              </a:rPr>
              <a:t>•Based on hemoglobin and oxygen levels in a normal, full-term neonate, the hemoglobin absorption at 540 nm can determine the amount of absorption is due to hemoglobin at 460 nm.</a:t>
            </a:r>
            <a:endParaRPr lang="en-US" sz="2000"/>
          </a:p>
          <a:p>
            <a:pPr marL="45720" indent="0">
              <a:buNone/>
            </a:pPr>
            <a:endParaRPr lang="en-US" sz="2000"/>
          </a:p>
        </p:txBody>
      </p:sp>
      <p:pic>
        <p:nvPicPr>
          <p:cNvPr id="4" name="Picture 4" descr="A close up of a map&#10;&#10;Description generated with high confidence">
            <a:extLst>
              <a:ext uri="{FF2B5EF4-FFF2-40B4-BE49-F238E27FC236}">
                <a16:creationId xmlns:a16="http://schemas.microsoft.com/office/drawing/2014/main" id="{72D12529-5D76-487E-81CF-9B2A11988CD8}"/>
              </a:ext>
            </a:extLst>
          </p:cNvPr>
          <p:cNvPicPr>
            <a:picLocks noChangeAspect="1"/>
          </p:cNvPicPr>
          <p:nvPr/>
        </p:nvPicPr>
        <p:blipFill>
          <a:blip r:embed="rId2"/>
          <a:stretch>
            <a:fillRect/>
          </a:stretch>
        </p:blipFill>
        <p:spPr>
          <a:xfrm>
            <a:off x="5184475" y="1226293"/>
            <a:ext cx="5877464" cy="4563565"/>
          </a:xfrm>
          <a:prstGeom prst="rect">
            <a:avLst/>
          </a:prstGeom>
        </p:spPr>
      </p:pic>
    </p:spTree>
    <p:extLst>
      <p:ext uri="{BB962C8B-B14F-4D97-AF65-F5344CB8AC3E}">
        <p14:creationId xmlns:p14="http://schemas.microsoft.com/office/powerpoint/2010/main" val="2493097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C0E8-1DD0-4496-A683-A1D3C77F2AAF}"/>
              </a:ext>
            </a:extLst>
          </p:cNvPr>
          <p:cNvSpPr>
            <a:spLocks noGrp="1"/>
          </p:cNvSpPr>
          <p:nvPr>
            <p:ph type="title"/>
          </p:nvPr>
        </p:nvSpPr>
        <p:spPr>
          <a:xfrm>
            <a:off x="258792" y="273170"/>
            <a:ext cx="10515600" cy="956615"/>
          </a:xfrm>
        </p:spPr>
        <p:txBody>
          <a:bodyPr>
            <a:normAutofit/>
          </a:bodyPr>
          <a:lstStyle/>
          <a:p>
            <a:r>
              <a:rPr lang="en-US">
                <a:cs typeface="Calibri Light"/>
              </a:rPr>
              <a:t>PCB Layout</a:t>
            </a:r>
            <a:endParaRPr lang="en-US"/>
          </a:p>
        </p:txBody>
      </p:sp>
      <p:pic>
        <p:nvPicPr>
          <p:cNvPr id="6" name="Content Placeholder 5">
            <a:extLst>
              <a:ext uri="{FF2B5EF4-FFF2-40B4-BE49-F238E27FC236}">
                <a16:creationId xmlns:a16="http://schemas.microsoft.com/office/drawing/2014/main" id="{BDDDE248-ECFE-407F-A768-6A8D6B7B27FD}"/>
              </a:ext>
            </a:extLst>
          </p:cNvPr>
          <p:cNvPicPr>
            <a:picLocks noGrp="1" noChangeAspect="1"/>
          </p:cNvPicPr>
          <p:nvPr>
            <p:ph idx="1"/>
          </p:nvPr>
        </p:nvPicPr>
        <p:blipFill>
          <a:blip r:embed="rId2"/>
          <a:stretch>
            <a:fillRect/>
          </a:stretch>
        </p:blipFill>
        <p:spPr>
          <a:xfrm>
            <a:off x="6597456" y="751477"/>
            <a:ext cx="4437488" cy="5526487"/>
          </a:xfrm>
          <a:prstGeom prst="rect">
            <a:avLst/>
          </a:prstGeom>
        </p:spPr>
      </p:pic>
      <p:sp>
        <p:nvSpPr>
          <p:cNvPr id="3" name="TextBox 2">
            <a:extLst>
              <a:ext uri="{FF2B5EF4-FFF2-40B4-BE49-F238E27FC236}">
                <a16:creationId xmlns:a16="http://schemas.microsoft.com/office/drawing/2014/main" id="{413CAF35-6C58-478A-8D5D-BF08CF91B513}"/>
              </a:ext>
            </a:extLst>
          </p:cNvPr>
          <p:cNvSpPr txBox="1"/>
          <p:nvPr/>
        </p:nvSpPr>
        <p:spPr>
          <a:xfrm>
            <a:off x="258792" y="1438182"/>
            <a:ext cx="4437488" cy="646331"/>
          </a:xfrm>
          <a:prstGeom prst="rect">
            <a:avLst/>
          </a:prstGeom>
          <a:noFill/>
        </p:spPr>
        <p:txBody>
          <a:bodyPr wrap="square" rtlCol="0">
            <a:spAutoFit/>
          </a:bodyPr>
          <a:lstStyle/>
          <a:p>
            <a:pPr marL="285750" indent="-285750">
              <a:buFont typeface="Arial" panose="020B0604020202020204" pitchFamily="34" charset="0"/>
              <a:buChar char="•"/>
            </a:pPr>
            <a:r>
              <a:rPr lang="en-US"/>
              <a:t>Vendor: JLC PCB</a:t>
            </a:r>
          </a:p>
          <a:p>
            <a:pPr marL="285750" indent="-285750">
              <a:buFont typeface="Arial" panose="020B0604020202020204" pitchFamily="34" charset="0"/>
              <a:buChar char="•"/>
            </a:pPr>
            <a:r>
              <a:rPr lang="en-US"/>
              <a:t>Cost: ~$20 (includes shipping cost)</a:t>
            </a:r>
          </a:p>
        </p:txBody>
      </p:sp>
    </p:spTree>
    <p:extLst>
      <p:ext uri="{BB962C8B-B14F-4D97-AF65-F5344CB8AC3E}">
        <p14:creationId xmlns:p14="http://schemas.microsoft.com/office/powerpoint/2010/main" val="3847207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9F7A-3455-4A46-84EF-C4DF7E218FDD}"/>
              </a:ext>
            </a:extLst>
          </p:cNvPr>
          <p:cNvSpPr>
            <a:spLocks noGrp="1"/>
          </p:cNvSpPr>
          <p:nvPr>
            <p:ph type="title"/>
          </p:nvPr>
        </p:nvSpPr>
        <p:spPr>
          <a:xfrm>
            <a:off x="246353" y="253892"/>
            <a:ext cx="6647966" cy="1065598"/>
          </a:xfrm>
        </p:spPr>
        <p:txBody>
          <a:bodyPr>
            <a:normAutofit/>
          </a:bodyPr>
          <a:lstStyle/>
          <a:p>
            <a:r>
              <a:rPr lang="en-US">
                <a:ea typeface="+mj-lt"/>
                <a:cs typeface="+mj-lt"/>
              </a:rPr>
              <a:t>Optical Housing</a:t>
            </a:r>
            <a:endParaRPr lang="en-US"/>
          </a:p>
        </p:txBody>
      </p:sp>
      <p:sp>
        <p:nvSpPr>
          <p:cNvPr id="3" name="Content Placeholder 2">
            <a:extLst>
              <a:ext uri="{FF2B5EF4-FFF2-40B4-BE49-F238E27FC236}">
                <a16:creationId xmlns:a16="http://schemas.microsoft.com/office/drawing/2014/main" id="{0CE281DC-212A-4410-B1CA-2B6DE180D0E6}"/>
              </a:ext>
            </a:extLst>
          </p:cNvPr>
          <p:cNvSpPr>
            <a:spLocks noGrp="1"/>
          </p:cNvSpPr>
          <p:nvPr>
            <p:ph idx="1"/>
          </p:nvPr>
        </p:nvSpPr>
        <p:spPr>
          <a:xfrm>
            <a:off x="1143000" y="1514606"/>
            <a:ext cx="10227497" cy="1355943"/>
          </a:xfrm>
        </p:spPr>
        <p:txBody>
          <a:bodyPr vert="horz" lIns="91440" tIns="45720" rIns="91440" bIns="45720" rtlCol="0" anchor="t">
            <a:normAutofit fontScale="92500" lnSpcReduction="20000"/>
          </a:bodyPr>
          <a:lstStyle/>
          <a:p>
            <a:r>
              <a:rPr lang="en-US">
                <a:ea typeface="+mn-lt"/>
                <a:cs typeface="+mn-lt"/>
              </a:rPr>
              <a:t>Components: Lasers, cuvette holder, temperature sensor and detector</a:t>
            </a:r>
            <a:endParaRPr lang="en-US">
              <a:cs typeface="Calibri" panose="020F0502020204030204"/>
            </a:endParaRPr>
          </a:p>
          <a:p>
            <a:r>
              <a:rPr lang="en-US">
                <a:ea typeface="+mn-lt"/>
                <a:cs typeface="+mn-lt"/>
              </a:rPr>
              <a:t>Lasers will be placed at an angle and must cross the front surface of the cuvette and reach the detector</a:t>
            </a:r>
          </a:p>
          <a:p>
            <a:r>
              <a:rPr lang="en-US">
                <a:ea typeface="+mn-lt"/>
                <a:cs typeface="+mn-lt"/>
              </a:rPr>
              <a:t>Contain the PCB and other electronics such as the display and fans</a:t>
            </a:r>
            <a:endParaRPr lang="en-US">
              <a:cs typeface="Calibri"/>
            </a:endParaRPr>
          </a:p>
          <a:p>
            <a:endParaRPr lang="en-US">
              <a:cs typeface="Calibri"/>
            </a:endParaRPr>
          </a:p>
          <a:p>
            <a:endParaRPr lang="en-US">
              <a:cs typeface="Calibri"/>
            </a:endParaRPr>
          </a:p>
        </p:txBody>
      </p:sp>
      <p:pic>
        <p:nvPicPr>
          <p:cNvPr id="6" name="Picture 6" descr="A picture containing white, sitting, table, light&#10;&#10;Description generated with very high confidence">
            <a:extLst>
              <a:ext uri="{FF2B5EF4-FFF2-40B4-BE49-F238E27FC236}">
                <a16:creationId xmlns:a16="http://schemas.microsoft.com/office/drawing/2014/main" id="{C7E7F14C-D61F-4853-AEFA-0CDD239B48B1}"/>
              </a:ext>
            </a:extLst>
          </p:cNvPr>
          <p:cNvPicPr>
            <a:picLocks noChangeAspect="1"/>
          </p:cNvPicPr>
          <p:nvPr/>
        </p:nvPicPr>
        <p:blipFill>
          <a:blip r:embed="rId2"/>
          <a:stretch>
            <a:fillRect/>
          </a:stretch>
        </p:blipFill>
        <p:spPr>
          <a:xfrm>
            <a:off x="1343707" y="3580709"/>
            <a:ext cx="3839947" cy="1869886"/>
          </a:xfrm>
          <a:prstGeom prst="rect">
            <a:avLst/>
          </a:prstGeom>
        </p:spPr>
      </p:pic>
      <p:pic>
        <p:nvPicPr>
          <p:cNvPr id="26" name="Picture 6" descr="A close up of a device&#10;&#10;Description generated with high confidence">
            <a:extLst>
              <a:ext uri="{FF2B5EF4-FFF2-40B4-BE49-F238E27FC236}">
                <a16:creationId xmlns:a16="http://schemas.microsoft.com/office/drawing/2014/main" id="{F03D8C19-0485-40BA-AEF0-2CF69AEA4147}"/>
              </a:ext>
            </a:extLst>
          </p:cNvPr>
          <p:cNvPicPr>
            <a:picLocks noChangeAspect="1"/>
          </p:cNvPicPr>
          <p:nvPr/>
        </p:nvPicPr>
        <p:blipFill>
          <a:blip r:embed="rId3"/>
          <a:stretch>
            <a:fillRect/>
          </a:stretch>
        </p:blipFill>
        <p:spPr>
          <a:xfrm>
            <a:off x="5757797" y="2813946"/>
            <a:ext cx="3849665" cy="3620490"/>
          </a:xfrm>
          <a:prstGeom prst="rect">
            <a:avLst/>
          </a:prstGeom>
        </p:spPr>
      </p:pic>
      <p:sp>
        <p:nvSpPr>
          <p:cNvPr id="27" name="TextBox 26">
            <a:extLst>
              <a:ext uri="{FF2B5EF4-FFF2-40B4-BE49-F238E27FC236}">
                <a16:creationId xmlns:a16="http://schemas.microsoft.com/office/drawing/2014/main" id="{73A2AE47-4948-4B1D-BB1D-2FFBA52AE132}"/>
              </a:ext>
            </a:extLst>
          </p:cNvPr>
          <p:cNvSpPr txBox="1"/>
          <p:nvPr/>
        </p:nvSpPr>
        <p:spPr>
          <a:xfrm>
            <a:off x="1345532" y="3210426"/>
            <a:ext cx="37257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All measurements are in inches</a:t>
            </a:r>
          </a:p>
        </p:txBody>
      </p:sp>
      <p:sp>
        <p:nvSpPr>
          <p:cNvPr id="29" name="TextBox 28">
            <a:extLst>
              <a:ext uri="{FF2B5EF4-FFF2-40B4-BE49-F238E27FC236}">
                <a16:creationId xmlns:a16="http://schemas.microsoft.com/office/drawing/2014/main" id="{1DD098A8-3ED9-4860-BC4C-631DC96CBB40}"/>
              </a:ext>
            </a:extLst>
          </p:cNvPr>
          <p:cNvSpPr txBox="1"/>
          <p:nvPr/>
        </p:nvSpPr>
        <p:spPr>
          <a:xfrm>
            <a:off x="1280360" y="5421229"/>
            <a:ext cx="35453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Inside view w/inner box dimensions</a:t>
            </a:r>
          </a:p>
        </p:txBody>
      </p:sp>
      <p:sp>
        <p:nvSpPr>
          <p:cNvPr id="30" name="TextBox 29">
            <a:extLst>
              <a:ext uri="{FF2B5EF4-FFF2-40B4-BE49-F238E27FC236}">
                <a16:creationId xmlns:a16="http://schemas.microsoft.com/office/drawing/2014/main" id="{CC491BFF-E251-4B91-82BD-813991DCDB56}"/>
              </a:ext>
            </a:extLst>
          </p:cNvPr>
          <p:cNvSpPr txBox="1"/>
          <p:nvPr/>
        </p:nvSpPr>
        <p:spPr>
          <a:xfrm>
            <a:off x="9925551" y="3398421"/>
            <a:ext cx="180072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Top view w/inner and outer box dimensions</a:t>
            </a:r>
          </a:p>
        </p:txBody>
      </p:sp>
    </p:spTree>
    <p:extLst>
      <p:ext uri="{BB962C8B-B14F-4D97-AF65-F5344CB8AC3E}">
        <p14:creationId xmlns:p14="http://schemas.microsoft.com/office/powerpoint/2010/main" val="2024213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78D7-CF26-490F-ACD8-D236A9CFF44C}"/>
              </a:ext>
            </a:extLst>
          </p:cNvPr>
          <p:cNvSpPr>
            <a:spLocks noGrp="1"/>
          </p:cNvSpPr>
          <p:nvPr>
            <p:ph type="title"/>
          </p:nvPr>
        </p:nvSpPr>
        <p:spPr>
          <a:xfrm>
            <a:off x="246355" y="248734"/>
            <a:ext cx="9875520" cy="1356360"/>
          </a:xfrm>
        </p:spPr>
        <p:txBody>
          <a:bodyPr/>
          <a:lstStyle/>
          <a:p>
            <a:r>
              <a:rPr lang="en-US">
                <a:ea typeface="+mj-lt"/>
                <a:cs typeface="+mj-lt"/>
              </a:rPr>
              <a:t>Optical Housing</a:t>
            </a:r>
            <a:endParaRPr lang="en-US"/>
          </a:p>
        </p:txBody>
      </p:sp>
      <p:pic>
        <p:nvPicPr>
          <p:cNvPr id="14" name="Picture 13" descr="A picture containing sitting, table, refrigerator, television&#10;&#10;Description automatically generated">
            <a:extLst>
              <a:ext uri="{FF2B5EF4-FFF2-40B4-BE49-F238E27FC236}">
                <a16:creationId xmlns:a16="http://schemas.microsoft.com/office/drawing/2014/main" id="{8909B2FB-B1F9-4EDC-AE34-A238510E6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218" y="2423713"/>
            <a:ext cx="4302762" cy="3524006"/>
          </a:xfrm>
          <a:prstGeom prst="rect">
            <a:avLst/>
          </a:prstGeom>
        </p:spPr>
      </p:pic>
      <p:pic>
        <p:nvPicPr>
          <p:cNvPr id="16" name="Picture 15" descr="A picture containing indoor, sitting, table, small&#10;&#10;Description automatically generated">
            <a:extLst>
              <a:ext uri="{FF2B5EF4-FFF2-40B4-BE49-F238E27FC236}">
                <a16:creationId xmlns:a16="http://schemas.microsoft.com/office/drawing/2014/main" id="{95A1461B-6B50-41D5-9180-78D17DA00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6007" y="2551399"/>
            <a:ext cx="5810880" cy="3272752"/>
          </a:xfrm>
          <a:prstGeom prst="rect">
            <a:avLst/>
          </a:prstGeom>
        </p:spPr>
      </p:pic>
      <p:sp>
        <p:nvSpPr>
          <p:cNvPr id="18" name="TextBox 17">
            <a:extLst>
              <a:ext uri="{FF2B5EF4-FFF2-40B4-BE49-F238E27FC236}">
                <a16:creationId xmlns:a16="http://schemas.microsoft.com/office/drawing/2014/main" id="{8B6566A3-CDA9-42F6-B4E9-10E4266A8A94}"/>
              </a:ext>
            </a:extLst>
          </p:cNvPr>
          <p:cNvSpPr txBox="1"/>
          <p:nvPr/>
        </p:nvSpPr>
        <p:spPr>
          <a:xfrm>
            <a:off x="870218" y="1829737"/>
            <a:ext cx="3643946" cy="369332"/>
          </a:xfrm>
          <a:prstGeom prst="rect">
            <a:avLst/>
          </a:prstGeom>
          <a:noFill/>
        </p:spPr>
        <p:txBody>
          <a:bodyPr wrap="none" rtlCol="0">
            <a:spAutoFit/>
          </a:bodyPr>
          <a:lstStyle/>
          <a:p>
            <a:r>
              <a:rPr lang="en-US"/>
              <a:t>Outer housing with door for cuvette </a:t>
            </a:r>
          </a:p>
        </p:txBody>
      </p:sp>
      <p:sp>
        <p:nvSpPr>
          <p:cNvPr id="20" name="TextBox 19">
            <a:extLst>
              <a:ext uri="{FF2B5EF4-FFF2-40B4-BE49-F238E27FC236}">
                <a16:creationId xmlns:a16="http://schemas.microsoft.com/office/drawing/2014/main" id="{51C9F12E-008E-43C5-AA29-085399B06087}"/>
              </a:ext>
            </a:extLst>
          </p:cNvPr>
          <p:cNvSpPr txBox="1"/>
          <p:nvPr/>
        </p:nvSpPr>
        <p:spPr>
          <a:xfrm>
            <a:off x="5771372" y="1829737"/>
            <a:ext cx="5460149" cy="369332"/>
          </a:xfrm>
          <a:prstGeom prst="rect">
            <a:avLst/>
          </a:prstGeom>
          <a:noFill/>
        </p:spPr>
        <p:txBody>
          <a:bodyPr wrap="none" rtlCol="0">
            <a:spAutoFit/>
          </a:bodyPr>
          <a:lstStyle/>
          <a:p>
            <a:r>
              <a:rPr lang="en-US"/>
              <a:t>Inner housing with all electrical and optical components</a:t>
            </a:r>
          </a:p>
        </p:txBody>
      </p:sp>
    </p:spTree>
    <p:extLst>
      <p:ext uri="{BB962C8B-B14F-4D97-AF65-F5344CB8AC3E}">
        <p14:creationId xmlns:p14="http://schemas.microsoft.com/office/powerpoint/2010/main" val="1603284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EDCD-2A8F-464C-AC35-E6F1EE85471A}"/>
              </a:ext>
            </a:extLst>
          </p:cNvPr>
          <p:cNvSpPr>
            <a:spLocks noGrp="1"/>
          </p:cNvSpPr>
          <p:nvPr>
            <p:ph type="title"/>
          </p:nvPr>
        </p:nvSpPr>
        <p:spPr>
          <a:xfrm>
            <a:off x="236838" y="255373"/>
            <a:ext cx="9875520" cy="1356360"/>
          </a:xfrm>
        </p:spPr>
        <p:txBody>
          <a:bodyPr>
            <a:normAutofit/>
          </a:bodyPr>
          <a:lstStyle/>
          <a:p>
            <a:r>
              <a:rPr lang="en-US"/>
              <a:t>Final Specs</a:t>
            </a:r>
          </a:p>
        </p:txBody>
      </p:sp>
      <p:graphicFrame>
        <p:nvGraphicFramePr>
          <p:cNvPr id="5" name="Content Placeholder 4">
            <a:extLst>
              <a:ext uri="{FF2B5EF4-FFF2-40B4-BE49-F238E27FC236}">
                <a16:creationId xmlns:a16="http://schemas.microsoft.com/office/drawing/2014/main" id="{8FCECF4F-EABB-4F25-A1A5-58DAC0EA1A44}"/>
              </a:ext>
            </a:extLst>
          </p:cNvPr>
          <p:cNvGraphicFramePr>
            <a:graphicFrameLocks noGrp="1"/>
          </p:cNvGraphicFramePr>
          <p:nvPr>
            <p:ph idx="1"/>
            <p:extLst>
              <p:ext uri="{D42A27DB-BD31-4B8C-83A1-F6EECF244321}">
                <p14:modId xmlns:p14="http://schemas.microsoft.com/office/powerpoint/2010/main" val="2091323304"/>
              </p:ext>
            </p:extLst>
          </p:nvPr>
        </p:nvGraphicFramePr>
        <p:xfrm>
          <a:off x="1653302" y="1903114"/>
          <a:ext cx="8459056" cy="3797473"/>
        </p:xfrm>
        <a:graphic>
          <a:graphicData uri="http://schemas.openxmlformats.org/drawingml/2006/table">
            <a:tbl>
              <a:tblPr firstRow="1" bandRow="1">
                <a:tableStyleId>{5C22544A-7EE6-4342-B048-85BDC9FD1C3A}</a:tableStyleId>
              </a:tblPr>
              <a:tblGrid>
                <a:gridCol w="354375">
                  <a:extLst>
                    <a:ext uri="{9D8B030D-6E8A-4147-A177-3AD203B41FA5}">
                      <a16:colId xmlns:a16="http://schemas.microsoft.com/office/drawing/2014/main" val="871179773"/>
                    </a:ext>
                  </a:extLst>
                </a:gridCol>
                <a:gridCol w="1507513">
                  <a:extLst>
                    <a:ext uri="{9D8B030D-6E8A-4147-A177-3AD203B41FA5}">
                      <a16:colId xmlns:a16="http://schemas.microsoft.com/office/drawing/2014/main" val="1852013733"/>
                    </a:ext>
                  </a:extLst>
                </a:gridCol>
                <a:gridCol w="4059043">
                  <a:extLst>
                    <a:ext uri="{9D8B030D-6E8A-4147-A177-3AD203B41FA5}">
                      <a16:colId xmlns:a16="http://schemas.microsoft.com/office/drawing/2014/main" val="719685441"/>
                    </a:ext>
                  </a:extLst>
                </a:gridCol>
                <a:gridCol w="2538125">
                  <a:extLst>
                    <a:ext uri="{9D8B030D-6E8A-4147-A177-3AD203B41FA5}">
                      <a16:colId xmlns:a16="http://schemas.microsoft.com/office/drawing/2014/main" val="1606081122"/>
                    </a:ext>
                  </a:extLst>
                </a:gridCol>
              </a:tblGrid>
              <a:tr h="255576">
                <a:tc>
                  <a:txBody>
                    <a:bodyPr/>
                    <a:lstStyle/>
                    <a:p>
                      <a:pPr marL="0" marR="0">
                        <a:lnSpc>
                          <a:spcPct val="107000"/>
                        </a:lnSpc>
                        <a:spcBef>
                          <a:spcPts val="0"/>
                        </a:spcBef>
                        <a:spcAft>
                          <a:spcPts val="800"/>
                        </a:spcAft>
                      </a:pPr>
                      <a:r>
                        <a:rPr lang="en-US" sz="1000">
                          <a:effectLst/>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Specifications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Description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Final Design Specs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89896610"/>
                  </a:ext>
                </a:extLst>
              </a:tr>
              <a:tr h="255576">
                <a:tc>
                  <a:txBody>
                    <a:bodyPr/>
                    <a:lstStyle/>
                    <a:p>
                      <a:pPr marL="0" marR="0">
                        <a:lnSpc>
                          <a:spcPct val="107000"/>
                        </a:lnSpc>
                        <a:spcBef>
                          <a:spcPts val="0"/>
                        </a:spcBef>
                        <a:spcAft>
                          <a:spcPts val="800"/>
                        </a:spcAft>
                      </a:pPr>
                      <a:r>
                        <a:rPr lang="en-US" sz="1000">
                          <a:effectLst/>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USB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USB must supply at least 5 Volts for device usage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4.99 V</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73092093"/>
                  </a:ext>
                </a:extLst>
              </a:tr>
              <a:tr h="340123">
                <a:tc>
                  <a:txBody>
                    <a:bodyPr/>
                    <a:lstStyle/>
                    <a:p>
                      <a:pPr marL="0" marR="0">
                        <a:lnSpc>
                          <a:spcPct val="107000"/>
                        </a:lnSpc>
                        <a:spcBef>
                          <a:spcPts val="0"/>
                        </a:spcBef>
                        <a:spcAft>
                          <a:spcPts val="800"/>
                        </a:spcAft>
                      </a:pPr>
                      <a:r>
                        <a:rPr lang="en-US" sz="1000">
                          <a:effectLst/>
                        </a:rPr>
                        <a:t>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Battery Life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Device must last greater than 1 hour of continuous use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Battery was switched to secondary power source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609150528"/>
                  </a:ext>
                </a:extLst>
              </a:tr>
              <a:tr h="437615">
                <a:tc>
                  <a:txBody>
                    <a:bodyPr/>
                    <a:lstStyle/>
                    <a:p>
                      <a:pPr marL="0" marR="0">
                        <a:lnSpc>
                          <a:spcPct val="107000"/>
                        </a:lnSpc>
                        <a:spcBef>
                          <a:spcPts val="0"/>
                        </a:spcBef>
                        <a:spcAft>
                          <a:spcPts val="800"/>
                        </a:spcAft>
                      </a:pPr>
                      <a:r>
                        <a:rPr lang="en-US" sz="1000">
                          <a:effectLst/>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Light Source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5 mW 532 nm green laser and 405 nm blue laser diode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532 nm laser output ~ 5.6 mW</a:t>
                      </a:r>
                    </a:p>
                    <a:p>
                      <a:pPr marL="0" marR="0" algn="ctr">
                        <a:lnSpc>
                          <a:spcPct val="107000"/>
                        </a:lnSpc>
                        <a:spcBef>
                          <a:spcPts val="0"/>
                        </a:spcBef>
                        <a:spcAft>
                          <a:spcPts val="800"/>
                        </a:spcAft>
                      </a:pPr>
                      <a:r>
                        <a:rPr lang="en-US" sz="1000">
                          <a:effectLst/>
                        </a:rPr>
                        <a:t>405 nm laser output ~ 4.7 mW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49126502"/>
                  </a:ext>
                </a:extLst>
              </a:tr>
              <a:tr h="283548">
                <a:tc>
                  <a:txBody>
                    <a:bodyPr/>
                    <a:lstStyle/>
                    <a:p>
                      <a:pPr marL="0" marR="0">
                        <a:lnSpc>
                          <a:spcPct val="107000"/>
                        </a:lnSpc>
                        <a:spcBef>
                          <a:spcPts val="0"/>
                        </a:spcBef>
                        <a:spcAft>
                          <a:spcPts val="800"/>
                        </a:spcAft>
                      </a:pPr>
                      <a:r>
                        <a:rPr lang="en-US" sz="1000">
                          <a:effectLst/>
                        </a:rPr>
                        <a:t>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Dimensions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9949" marR="49949" marT="49949" marB="49949"/>
                </a:tc>
                <a:tc>
                  <a:txBody>
                    <a:bodyPr/>
                    <a:lstStyle/>
                    <a:p>
                      <a:pPr marL="0" marR="0">
                        <a:lnSpc>
                          <a:spcPct val="107000"/>
                        </a:lnSpc>
                        <a:spcBef>
                          <a:spcPts val="0"/>
                        </a:spcBef>
                        <a:spcAft>
                          <a:spcPts val="800"/>
                        </a:spcAft>
                      </a:pPr>
                      <a:r>
                        <a:rPr lang="en-US" sz="1000">
                          <a:effectLst/>
                        </a:rPr>
                        <a:t>The device should measure no more than 10” x 9” x 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49949" marR="49949" marT="49949" marB="49949"/>
                </a:tc>
                <a:tc>
                  <a:txBody>
                    <a:bodyPr/>
                    <a:lstStyle/>
                    <a:p>
                      <a:pPr marL="0" marR="0" algn="ctr">
                        <a:lnSpc>
                          <a:spcPct val="107000"/>
                        </a:lnSpc>
                        <a:spcBef>
                          <a:spcPts val="0"/>
                        </a:spcBef>
                        <a:spcAft>
                          <a:spcPts val="800"/>
                        </a:spcAft>
                      </a:pPr>
                      <a:r>
                        <a:rPr lang="en-US" sz="1000">
                          <a:effectLst/>
                        </a:rPr>
                        <a:t>~ 9” x 8” x 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83280999"/>
                  </a:ext>
                </a:extLst>
              </a:tr>
              <a:tr h="255576">
                <a:tc>
                  <a:txBody>
                    <a:bodyPr/>
                    <a:lstStyle/>
                    <a:p>
                      <a:pPr marL="0" marR="0">
                        <a:lnSpc>
                          <a:spcPct val="107000"/>
                        </a:lnSpc>
                        <a:spcBef>
                          <a:spcPts val="0"/>
                        </a:spcBef>
                        <a:spcAft>
                          <a:spcPts val="800"/>
                        </a:spcAft>
                      </a:pPr>
                      <a:r>
                        <a:rPr lang="en-US" sz="10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PCB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PCB should be &lt; 12 x 12 cm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6.444 cm x 8 cm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225392185"/>
                  </a:ext>
                </a:extLst>
              </a:tr>
              <a:tr h="255576">
                <a:tc>
                  <a:txBody>
                    <a:bodyPr/>
                    <a:lstStyle/>
                    <a:p>
                      <a:pPr marL="0" marR="0">
                        <a:lnSpc>
                          <a:spcPct val="107000"/>
                        </a:lnSpc>
                        <a:spcBef>
                          <a:spcPts val="0"/>
                        </a:spcBef>
                        <a:spcAft>
                          <a:spcPts val="800"/>
                        </a:spcAft>
                      </a:pPr>
                      <a:r>
                        <a:rPr lang="en-US" sz="10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Sample Size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Sample size must be 3 - 4 mL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3 mL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37974034"/>
                  </a:ext>
                </a:extLst>
              </a:tr>
              <a:tr h="691579">
                <a:tc>
                  <a:txBody>
                    <a:bodyPr/>
                    <a:lstStyle/>
                    <a:p>
                      <a:pPr marL="0" marR="0">
                        <a:lnSpc>
                          <a:spcPct val="107000"/>
                        </a:lnSpc>
                        <a:spcBef>
                          <a:spcPts val="0"/>
                        </a:spcBef>
                        <a:spcAft>
                          <a:spcPts val="800"/>
                        </a:spcAft>
                      </a:pPr>
                      <a:r>
                        <a:rPr lang="en-US" sz="1000">
                          <a:effectLst/>
                        </a:rPr>
                        <a:t>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Optical Sensing Accuracy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Determine 3 boundary ranges of concentrations (Safe, Elevated, Dangerous)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Safe if ≤ 0.36452</a:t>
                      </a:r>
                    </a:p>
                    <a:p>
                      <a:pPr marL="0" marR="0" algn="ctr">
                        <a:lnSpc>
                          <a:spcPct val="107000"/>
                        </a:lnSpc>
                        <a:spcBef>
                          <a:spcPts val="0"/>
                        </a:spcBef>
                        <a:spcAft>
                          <a:spcPts val="800"/>
                        </a:spcAft>
                      </a:pPr>
                      <a:r>
                        <a:rPr lang="en-US" sz="1000">
                          <a:effectLst/>
                        </a:rPr>
                        <a:t>0.36452 &lt; Elevated ≤ 0.49794</a:t>
                      </a:r>
                    </a:p>
                    <a:p>
                      <a:pPr marL="0" marR="0" algn="ctr">
                        <a:lnSpc>
                          <a:spcPct val="107000"/>
                        </a:lnSpc>
                        <a:spcBef>
                          <a:spcPts val="0"/>
                        </a:spcBef>
                        <a:spcAft>
                          <a:spcPts val="800"/>
                        </a:spcAft>
                      </a:pPr>
                      <a:r>
                        <a:rPr lang="en-US" sz="1000">
                          <a:effectLst/>
                        </a:rPr>
                        <a:t>Dangerous &gt; 0.49794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63585972"/>
                  </a:ext>
                </a:extLst>
              </a:tr>
              <a:tr h="255576">
                <a:tc>
                  <a:txBody>
                    <a:bodyPr/>
                    <a:lstStyle/>
                    <a:p>
                      <a:pPr marL="0" marR="0">
                        <a:lnSpc>
                          <a:spcPct val="107000"/>
                        </a:lnSpc>
                        <a:spcBef>
                          <a:spcPts val="0"/>
                        </a:spcBef>
                        <a:spcAft>
                          <a:spcPts val="800"/>
                        </a:spcAft>
                      </a:pPr>
                      <a:r>
                        <a:rPr lang="en-US" sz="1000">
                          <a:effectLst/>
                        </a:rPr>
                        <a:t>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Weight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The device should weigh &lt; 50 lbs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 4 lbs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91395129"/>
                  </a:ext>
                </a:extLst>
              </a:tr>
              <a:tr h="255576">
                <a:tc>
                  <a:txBody>
                    <a:bodyPr/>
                    <a:lstStyle/>
                    <a:p>
                      <a:pPr marL="0" marR="0">
                        <a:lnSpc>
                          <a:spcPct val="107000"/>
                        </a:lnSpc>
                        <a:spcBef>
                          <a:spcPts val="0"/>
                        </a:spcBef>
                        <a:spcAft>
                          <a:spcPts val="800"/>
                        </a:spcAft>
                      </a:pPr>
                      <a:r>
                        <a:rPr lang="en-US" sz="1000">
                          <a:effectLst/>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Testing of sample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Testing of sample should last no longer than 10 minutes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Avg time for one full test &lt; 1 min 20 sec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17392588"/>
                  </a:ext>
                </a:extLst>
              </a:tr>
              <a:tr h="255576">
                <a:tc>
                  <a:txBody>
                    <a:bodyPr/>
                    <a:lstStyle/>
                    <a:p>
                      <a:pPr marL="0" marR="0">
                        <a:lnSpc>
                          <a:spcPct val="107000"/>
                        </a:lnSpc>
                        <a:spcBef>
                          <a:spcPts val="0"/>
                        </a:spcBef>
                        <a:spcAft>
                          <a:spcPts val="800"/>
                        </a:spcAft>
                      </a:pPr>
                      <a:r>
                        <a:rPr lang="en-US" sz="1000">
                          <a:effectLst/>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Cooling system</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Device should be maintained at room temperature (25 ℃ ± 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24 °C – 26 °C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09033196"/>
                  </a:ext>
                </a:extLst>
              </a:tr>
              <a:tr h="255576">
                <a:tc>
                  <a:txBody>
                    <a:bodyPr/>
                    <a:lstStyle/>
                    <a:p>
                      <a:pPr marL="0" marR="0">
                        <a:lnSpc>
                          <a:spcPct val="107000"/>
                        </a:lnSpc>
                        <a:spcBef>
                          <a:spcPts val="0"/>
                        </a:spcBef>
                        <a:spcAft>
                          <a:spcPts val="800"/>
                        </a:spcAft>
                      </a:pPr>
                      <a:r>
                        <a:rPr lang="en-US" sz="1000">
                          <a:effectLst/>
                        </a:rPr>
                        <a:t>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Cost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nSpc>
                          <a:spcPct val="107000"/>
                        </a:lnSpc>
                        <a:spcBef>
                          <a:spcPts val="0"/>
                        </a:spcBef>
                        <a:spcAft>
                          <a:spcPts val="800"/>
                        </a:spcAft>
                      </a:pPr>
                      <a:r>
                        <a:rPr lang="en-US" sz="1000">
                          <a:effectLst/>
                        </a:rPr>
                        <a:t>This device should cost less than $1000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71927" marR="71927" marT="35963" marB="35963"/>
                </a:tc>
                <a:tc>
                  <a:txBody>
                    <a:bodyPr/>
                    <a:lstStyle/>
                    <a:p>
                      <a:pPr marL="0" marR="0" algn="ctr">
                        <a:lnSpc>
                          <a:spcPct val="107000"/>
                        </a:lnSpc>
                        <a:spcBef>
                          <a:spcPts val="0"/>
                        </a:spcBef>
                        <a:spcAft>
                          <a:spcPts val="800"/>
                        </a:spcAft>
                      </a:pPr>
                      <a:r>
                        <a:rPr lang="en-US" sz="1000">
                          <a:effectLst/>
                        </a:rPr>
                        <a:t>~ $400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816237592"/>
                  </a:ext>
                </a:extLst>
              </a:tr>
            </a:tbl>
          </a:graphicData>
        </a:graphic>
      </p:graphicFrame>
    </p:spTree>
    <p:extLst>
      <p:ext uri="{BB962C8B-B14F-4D97-AF65-F5344CB8AC3E}">
        <p14:creationId xmlns:p14="http://schemas.microsoft.com/office/powerpoint/2010/main" val="2880677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2A0F2-2B1C-48F6-8F70-671914E0C178}"/>
              </a:ext>
            </a:extLst>
          </p:cNvPr>
          <p:cNvSpPr>
            <a:spLocks noGrp="1"/>
          </p:cNvSpPr>
          <p:nvPr>
            <p:ph type="title"/>
          </p:nvPr>
        </p:nvSpPr>
        <p:spPr/>
        <p:txBody>
          <a:bodyPr/>
          <a:lstStyle/>
          <a:p>
            <a:r>
              <a:rPr lang="en-US"/>
              <a:t>Final Results</a:t>
            </a:r>
          </a:p>
        </p:txBody>
      </p:sp>
      <p:graphicFrame>
        <p:nvGraphicFramePr>
          <p:cNvPr id="4" name="Table 4">
            <a:extLst>
              <a:ext uri="{FF2B5EF4-FFF2-40B4-BE49-F238E27FC236}">
                <a16:creationId xmlns:a16="http://schemas.microsoft.com/office/drawing/2014/main" id="{48C30A6C-5884-441B-9B4E-6BA87DDA902B}"/>
              </a:ext>
            </a:extLst>
          </p:cNvPr>
          <p:cNvGraphicFramePr>
            <a:graphicFrameLocks noGrp="1"/>
          </p:cNvGraphicFramePr>
          <p:nvPr>
            <p:ph idx="1"/>
            <p:extLst>
              <p:ext uri="{D42A27DB-BD31-4B8C-83A1-F6EECF244321}">
                <p14:modId xmlns:p14="http://schemas.microsoft.com/office/powerpoint/2010/main" val="3445638791"/>
              </p:ext>
            </p:extLst>
          </p:nvPr>
        </p:nvGraphicFramePr>
        <p:xfrm>
          <a:off x="2954547" y="1971136"/>
          <a:ext cx="6242691" cy="1752600"/>
        </p:xfrm>
        <a:graphic>
          <a:graphicData uri="http://schemas.openxmlformats.org/drawingml/2006/table">
            <a:tbl>
              <a:tblPr firstRow="1" bandRow="1">
                <a:tableStyleId>{5C22544A-7EE6-4342-B048-85BDC9FD1C3A}</a:tableStyleId>
              </a:tblPr>
              <a:tblGrid>
                <a:gridCol w="1548449">
                  <a:extLst>
                    <a:ext uri="{9D8B030D-6E8A-4147-A177-3AD203B41FA5}">
                      <a16:colId xmlns:a16="http://schemas.microsoft.com/office/drawing/2014/main" val="698684435"/>
                    </a:ext>
                  </a:extLst>
                </a:gridCol>
                <a:gridCol w="2347123">
                  <a:extLst>
                    <a:ext uri="{9D8B030D-6E8A-4147-A177-3AD203B41FA5}">
                      <a16:colId xmlns:a16="http://schemas.microsoft.com/office/drawing/2014/main" val="3160235764"/>
                    </a:ext>
                  </a:extLst>
                </a:gridCol>
                <a:gridCol w="2347119">
                  <a:extLst>
                    <a:ext uri="{9D8B030D-6E8A-4147-A177-3AD203B41FA5}">
                      <a16:colId xmlns:a16="http://schemas.microsoft.com/office/drawing/2014/main" val="2389045382"/>
                    </a:ext>
                  </a:extLst>
                </a:gridCol>
              </a:tblGrid>
              <a:tr h="370840">
                <a:tc>
                  <a:txBody>
                    <a:bodyPr/>
                    <a:lstStyle/>
                    <a:p>
                      <a:r>
                        <a:rPr lang="en-US"/>
                        <a:t>Sample #1</a:t>
                      </a:r>
                    </a:p>
                  </a:txBody>
                  <a:tcPr/>
                </a:tc>
                <a:tc>
                  <a:txBody>
                    <a:bodyPr/>
                    <a:lstStyle/>
                    <a:p>
                      <a:pPr algn="ctr"/>
                      <a:r>
                        <a:rPr lang="en-US"/>
                        <a:t>Manually Measured Absorbance</a:t>
                      </a:r>
                    </a:p>
                  </a:txBody>
                  <a:tcPr/>
                </a:tc>
                <a:tc>
                  <a:txBody>
                    <a:bodyPr/>
                    <a:lstStyle/>
                    <a:p>
                      <a:pPr algn="ctr"/>
                      <a:r>
                        <a:rPr lang="en-US"/>
                        <a:t>DABS Printed Output</a:t>
                      </a:r>
                    </a:p>
                  </a:txBody>
                  <a:tcPr/>
                </a:tc>
                <a:extLst>
                  <a:ext uri="{0D108BD9-81ED-4DB2-BD59-A6C34878D82A}">
                    <a16:rowId xmlns:a16="http://schemas.microsoft.com/office/drawing/2014/main" val="1085091512"/>
                  </a:ext>
                </a:extLst>
              </a:tr>
              <a:tr h="370840">
                <a:tc>
                  <a:txBody>
                    <a:bodyPr/>
                    <a:lstStyle/>
                    <a:p>
                      <a:r>
                        <a:rPr lang="en-US"/>
                        <a:t>1</a:t>
                      </a:r>
                    </a:p>
                  </a:txBody>
                  <a:tcPr/>
                </a:tc>
                <a:tc>
                  <a:txBody>
                    <a:bodyPr/>
                    <a:lstStyle/>
                    <a:p>
                      <a:pPr algn="ctr"/>
                      <a:r>
                        <a:rPr lang="en-US" b="1"/>
                        <a:t>.217</a:t>
                      </a:r>
                    </a:p>
                  </a:txBody>
                  <a:tcPr/>
                </a:tc>
                <a:tc>
                  <a:txBody>
                    <a:bodyPr/>
                    <a:lstStyle/>
                    <a:p>
                      <a:pPr algn="ctr"/>
                      <a:r>
                        <a:rPr lang="en-US" b="1">
                          <a:solidFill>
                            <a:schemeClr val="accent1">
                              <a:lumMod val="75000"/>
                            </a:schemeClr>
                          </a:solidFill>
                        </a:rPr>
                        <a:t>Safe</a:t>
                      </a:r>
                    </a:p>
                  </a:txBody>
                  <a:tcPr/>
                </a:tc>
                <a:extLst>
                  <a:ext uri="{0D108BD9-81ED-4DB2-BD59-A6C34878D82A}">
                    <a16:rowId xmlns:a16="http://schemas.microsoft.com/office/drawing/2014/main" val="22241345"/>
                  </a:ext>
                </a:extLst>
              </a:tr>
              <a:tr h="370840">
                <a:tc>
                  <a:txBody>
                    <a:bodyPr/>
                    <a:lstStyle/>
                    <a:p>
                      <a:r>
                        <a:rPr lang="en-US"/>
                        <a:t>2</a:t>
                      </a:r>
                    </a:p>
                  </a:txBody>
                  <a:tcPr/>
                </a:tc>
                <a:tc>
                  <a:txBody>
                    <a:bodyPr/>
                    <a:lstStyle/>
                    <a:p>
                      <a:pPr algn="ctr"/>
                      <a:r>
                        <a:rPr lang="en-US" b="1"/>
                        <a:t>.385</a:t>
                      </a:r>
                    </a:p>
                  </a:txBody>
                  <a:tcPr/>
                </a:tc>
                <a:tc>
                  <a:txBody>
                    <a:bodyPr/>
                    <a:lstStyle/>
                    <a:p>
                      <a:pPr algn="ctr"/>
                      <a:r>
                        <a:rPr lang="en-US" b="1">
                          <a:solidFill>
                            <a:schemeClr val="accent3">
                              <a:lumMod val="75000"/>
                            </a:schemeClr>
                          </a:solidFill>
                        </a:rPr>
                        <a:t>Elevated</a:t>
                      </a:r>
                    </a:p>
                  </a:txBody>
                  <a:tcPr/>
                </a:tc>
                <a:extLst>
                  <a:ext uri="{0D108BD9-81ED-4DB2-BD59-A6C34878D82A}">
                    <a16:rowId xmlns:a16="http://schemas.microsoft.com/office/drawing/2014/main" val="530313470"/>
                  </a:ext>
                </a:extLst>
              </a:tr>
              <a:tr h="370840">
                <a:tc>
                  <a:txBody>
                    <a:bodyPr/>
                    <a:lstStyle/>
                    <a:p>
                      <a:r>
                        <a:rPr lang="en-US"/>
                        <a:t>3</a:t>
                      </a:r>
                    </a:p>
                  </a:txBody>
                  <a:tcPr/>
                </a:tc>
                <a:tc>
                  <a:txBody>
                    <a:bodyPr/>
                    <a:lstStyle/>
                    <a:p>
                      <a:pPr algn="ctr"/>
                      <a:r>
                        <a:rPr lang="en-US" b="1"/>
                        <a:t>.857</a:t>
                      </a:r>
                    </a:p>
                  </a:txBody>
                  <a:tcPr/>
                </a:tc>
                <a:tc>
                  <a:txBody>
                    <a:bodyPr/>
                    <a:lstStyle/>
                    <a:p>
                      <a:pPr algn="ctr"/>
                      <a:r>
                        <a:rPr lang="en-US" b="1">
                          <a:solidFill>
                            <a:srgbClr val="C00000"/>
                          </a:solidFill>
                        </a:rPr>
                        <a:t>Dangerous</a:t>
                      </a:r>
                    </a:p>
                  </a:txBody>
                  <a:tcPr/>
                </a:tc>
                <a:extLst>
                  <a:ext uri="{0D108BD9-81ED-4DB2-BD59-A6C34878D82A}">
                    <a16:rowId xmlns:a16="http://schemas.microsoft.com/office/drawing/2014/main" val="975359980"/>
                  </a:ext>
                </a:extLst>
              </a:tr>
            </a:tbl>
          </a:graphicData>
        </a:graphic>
      </p:graphicFrame>
      <p:sp>
        <p:nvSpPr>
          <p:cNvPr id="7" name="TextBox 6">
            <a:extLst>
              <a:ext uri="{FF2B5EF4-FFF2-40B4-BE49-F238E27FC236}">
                <a16:creationId xmlns:a16="http://schemas.microsoft.com/office/drawing/2014/main" id="{DBDEFF20-92BD-420C-9783-D702C66F1960}"/>
              </a:ext>
            </a:extLst>
          </p:cNvPr>
          <p:cNvSpPr txBox="1"/>
          <p:nvPr/>
        </p:nvSpPr>
        <p:spPr>
          <a:xfrm>
            <a:off x="1488596" y="4162784"/>
            <a:ext cx="922738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The absorbance of each sample was manually calculated using a multimeter to verify DABS results.</a:t>
            </a:r>
          </a:p>
          <a:p>
            <a:endParaRPr lang="en-US" sz="2000"/>
          </a:p>
          <a:p>
            <a:pPr marL="285750" indent="-285750">
              <a:buFont typeface="Arial"/>
              <a:buChar char="•"/>
            </a:pPr>
            <a:r>
              <a:rPr lang="en-US" sz="2000"/>
              <a:t>After running each sample, DABS correctly identified the safety classification of each sample based on the coded threshold values.</a:t>
            </a:r>
          </a:p>
        </p:txBody>
      </p:sp>
    </p:spTree>
    <p:extLst>
      <p:ext uri="{BB962C8B-B14F-4D97-AF65-F5344CB8AC3E}">
        <p14:creationId xmlns:p14="http://schemas.microsoft.com/office/powerpoint/2010/main" val="2131890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EACEAB-C0A7-4157-82C9-DB7AC2BB43D4}"/>
              </a:ext>
            </a:extLst>
          </p:cNvPr>
          <p:cNvSpPr/>
          <p:nvPr/>
        </p:nvSpPr>
        <p:spPr>
          <a:xfrm>
            <a:off x="7864375" y="3757993"/>
            <a:ext cx="3048000" cy="1572418"/>
          </a:xfrm>
          <a:prstGeom prst="rect">
            <a:avLst/>
          </a:prstGeom>
          <a:solidFill>
            <a:schemeClr val="lt1"/>
          </a:solidFill>
          <a:ln w="12700">
            <a:solidFill>
              <a:schemeClr val="tx1"/>
            </a:solidFill>
          </a:ln>
        </p:spPr>
        <p:txBody>
          <a:bodyPr wrap="square">
            <a:spAutoFit/>
          </a:bodyPr>
          <a:lstStyle/>
          <a:p>
            <a:pPr algn="ctr">
              <a:lnSpc>
                <a:spcPct val="107000"/>
              </a:lnSpc>
              <a:spcAft>
                <a:spcPts val="800"/>
              </a:spcAft>
            </a:pPr>
            <a:r>
              <a:rPr lang="en-US"/>
              <a:t>Boundary Ranges</a:t>
            </a:r>
          </a:p>
          <a:p>
            <a:pPr algn="ctr">
              <a:lnSpc>
                <a:spcPct val="107000"/>
              </a:lnSpc>
              <a:spcAft>
                <a:spcPts val="800"/>
              </a:spcAft>
            </a:pPr>
            <a:r>
              <a:rPr lang="en-US">
                <a:solidFill>
                  <a:schemeClr val="accent1"/>
                </a:solidFill>
              </a:rPr>
              <a:t>Safe</a:t>
            </a:r>
            <a:r>
              <a:rPr lang="en-US"/>
              <a:t> if ≤ 0.36452</a:t>
            </a:r>
          </a:p>
          <a:p>
            <a:pPr algn="ctr">
              <a:lnSpc>
                <a:spcPct val="107000"/>
              </a:lnSpc>
              <a:spcAft>
                <a:spcPts val="800"/>
              </a:spcAft>
            </a:pPr>
            <a:r>
              <a:rPr lang="en-US"/>
              <a:t>0.36452 &lt; </a:t>
            </a:r>
            <a:r>
              <a:rPr lang="en-US">
                <a:solidFill>
                  <a:srgbClr val="FFFF00"/>
                </a:solidFill>
              </a:rPr>
              <a:t>Elevated</a:t>
            </a:r>
            <a:r>
              <a:rPr lang="en-US"/>
              <a:t> ≤ 0.49794</a:t>
            </a:r>
          </a:p>
          <a:p>
            <a:pPr algn="ctr">
              <a:lnSpc>
                <a:spcPct val="107000"/>
              </a:lnSpc>
              <a:spcAft>
                <a:spcPts val="800"/>
              </a:spcAft>
            </a:pPr>
            <a:r>
              <a:rPr lang="en-US">
                <a:solidFill>
                  <a:schemeClr val="accent2"/>
                </a:solidFill>
              </a:rPr>
              <a:t>Dangerous</a:t>
            </a:r>
            <a:r>
              <a:rPr lang="en-US"/>
              <a:t> &gt; 0.49794</a:t>
            </a:r>
            <a:endParaRPr lang="en-US">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69AAE29-B653-48A3-A67D-8E144758CBD7}"/>
              </a:ext>
            </a:extLst>
          </p:cNvPr>
          <p:cNvPicPr>
            <a:picLocks noChangeAspect="1"/>
          </p:cNvPicPr>
          <p:nvPr/>
        </p:nvPicPr>
        <p:blipFill>
          <a:blip r:embed="rId2"/>
          <a:stretch>
            <a:fillRect/>
          </a:stretch>
        </p:blipFill>
        <p:spPr>
          <a:xfrm>
            <a:off x="541340" y="1767483"/>
            <a:ext cx="6355241" cy="3981019"/>
          </a:xfrm>
          <a:prstGeom prst="rect">
            <a:avLst/>
          </a:prstGeom>
        </p:spPr>
      </p:pic>
      <p:pic>
        <p:nvPicPr>
          <p:cNvPr id="6" name="Picture 5">
            <a:extLst>
              <a:ext uri="{FF2B5EF4-FFF2-40B4-BE49-F238E27FC236}">
                <a16:creationId xmlns:a16="http://schemas.microsoft.com/office/drawing/2014/main" id="{CFD39729-9385-4A63-A3F3-C0506DCF2E33}"/>
              </a:ext>
            </a:extLst>
          </p:cNvPr>
          <p:cNvPicPr>
            <a:picLocks noChangeAspect="1"/>
          </p:cNvPicPr>
          <p:nvPr/>
        </p:nvPicPr>
        <p:blipFill>
          <a:blip r:embed="rId3"/>
          <a:stretch>
            <a:fillRect/>
          </a:stretch>
        </p:blipFill>
        <p:spPr>
          <a:xfrm>
            <a:off x="6896581" y="1767483"/>
            <a:ext cx="4983588" cy="1418548"/>
          </a:xfrm>
          <a:prstGeom prst="rect">
            <a:avLst/>
          </a:prstGeom>
        </p:spPr>
      </p:pic>
      <p:sp>
        <p:nvSpPr>
          <p:cNvPr id="8" name="Title 1">
            <a:extLst>
              <a:ext uri="{FF2B5EF4-FFF2-40B4-BE49-F238E27FC236}">
                <a16:creationId xmlns:a16="http://schemas.microsoft.com/office/drawing/2014/main" id="{3B5B81B1-659E-43E3-AF96-A7869716C3C5}"/>
              </a:ext>
            </a:extLst>
          </p:cNvPr>
          <p:cNvSpPr>
            <a:spLocks noGrp="1"/>
          </p:cNvSpPr>
          <p:nvPr>
            <p:ph type="title"/>
          </p:nvPr>
        </p:nvSpPr>
        <p:spPr>
          <a:xfrm>
            <a:off x="1143000" y="609600"/>
            <a:ext cx="9875520" cy="1356360"/>
          </a:xfrm>
        </p:spPr>
        <p:txBody>
          <a:bodyPr/>
          <a:lstStyle/>
          <a:p>
            <a:r>
              <a:rPr lang="en-US"/>
              <a:t>Results</a:t>
            </a:r>
          </a:p>
        </p:txBody>
      </p:sp>
    </p:spTree>
    <p:extLst>
      <p:ext uri="{BB962C8B-B14F-4D97-AF65-F5344CB8AC3E}">
        <p14:creationId xmlns:p14="http://schemas.microsoft.com/office/powerpoint/2010/main" val="3964094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8ECE27-48F9-4998-A81C-D111E8018249}"/>
              </a:ext>
            </a:extLst>
          </p:cNvPr>
          <p:cNvSpPr>
            <a:spLocks noGrp="1"/>
          </p:cNvSpPr>
          <p:nvPr>
            <p:ph idx="1"/>
          </p:nvPr>
        </p:nvSpPr>
        <p:spPr>
          <a:xfrm>
            <a:off x="1143000" y="541538"/>
            <a:ext cx="9872871" cy="5554462"/>
          </a:xfrm>
        </p:spPr>
        <p:txBody>
          <a:bodyPr/>
          <a:lstStyle/>
          <a:p>
            <a:pPr marL="45720" indent="0" algn="ctr">
              <a:buNone/>
            </a:pPr>
            <a:endParaRPr lang="en-US"/>
          </a:p>
          <a:p>
            <a:pPr marL="45720" indent="0" algn="ctr">
              <a:buNone/>
            </a:pPr>
            <a:endParaRPr lang="en-US"/>
          </a:p>
          <a:p>
            <a:pPr marL="45720" indent="0" algn="ctr">
              <a:buNone/>
            </a:pPr>
            <a:endParaRPr lang="en-US"/>
          </a:p>
          <a:p>
            <a:pPr marL="45720" indent="0" algn="ctr">
              <a:buNone/>
            </a:pPr>
            <a:endParaRPr lang="en-US"/>
          </a:p>
          <a:p>
            <a:pPr marL="45720" indent="0" algn="ctr">
              <a:buNone/>
            </a:pPr>
            <a:endParaRPr lang="en-US"/>
          </a:p>
          <a:p>
            <a:pPr marL="45720" indent="0" algn="ctr">
              <a:buNone/>
            </a:pPr>
            <a:r>
              <a:rPr lang="en-US" sz="4400"/>
              <a:t>Administrative Content</a:t>
            </a:r>
          </a:p>
        </p:txBody>
      </p:sp>
    </p:spTree>
    <p:extLst>
      <p:ext uri="{BB962C8B-B14F-4D97-AF65-F5344CB8AC3E}">
        <p14:creationId xmlns:p14="http://schemas.microsoft.com/office/powerpoint/2010/main" val="2765430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5B95-5648-47F3-BC7C-493D3C4C2398}"/>
              </a:ext>
            </a:extLst>
          </p:cNvPr>
          <p:cNvSpPr>
            <a:spLocks noGrp="1"/>
          </p:cNvSpPr>
          <p:nvPr>
            <p:ph type="title"/>
          </p:nvPr>
        </p:nvSpPr>
        <p:spPr>
          <a:xfrm>
            <a:off x="1062449" y="-63563"/>
            <a:ext cx="9875520" cy="1356360"/>
          </a:xfrm>
        </p:spPr>
        <p:txBody>
          <a:bodyPr/>
          <a:lstStyle/>
          <a:p>
            <a:pPr algn="ctr"/>
            <a:r>
              <a:rPr lang="en-US"/>
              <a:t>Project Budget</a:t>
            </a:r>
          </a:p>
        </p:txBody>
      </p:sp>
      <p:graphicFrame>
        <p:nvGraphicFramePr>
          <p:cNvPr id="4" name="Table 4">
            <a:extLst>
              <a:ext uri="{FF2B5EF4-FFF2-40B4-BE49-F238E27FC236}">
                <a16:creationId xmlns:a16="http://schemas.microsoft.com/office/drawing/2014/main" id="{17F278F0-E0D7-45C8-8353-0573439F4D2C}"/>
              </a:ext>
            </a:extLst>
          </p:cNvPr>
          <p:cNvGraphicFramePr>
            <a:graphicFrameLocks noGrp="1"/>
          </p:cNvGraphicFramePr>
          <p:nvPr>
            <p:ph idx="1"/>
            <p:extLst>
              <p:ext uri="{D42A27DB-BD31-4B8C-83A1-F6EECF244321}">
                <p14:modId xmlns:p14="http://schemas.microsoft.com/office/powerpoint/2010/main" val="2605782559"/>
              </p:ext>
            </p:extLst>
          </p:nvPr>
        </p:nvGraphicFramePr>
        <p:xfrm>
          <a:off x="1646685" y="960289"/>
          <a:ext cx="8719941" cy="5439328"/>
        </p:xfrm>
        <a:graphic>
          <a:graphicData uri="http://schemas.openxmlformats.org/drawingml/2006/table">
            <a:tbl>
              <a:tblPr firstRow="1" bandRow="1">
                <a:tableStyleId>{5C22544A-7EE6-4342-B048-85BDC9FD1C3A}</a:tableStyleId>
              </a:tblPr>
              <a:tblGrid>
                <a:gridCol w="2906647">
                  <a:extLst>
                    <a:ext uri="{9D8B030D-6E8A-4147-A177-3AD203B41FA5}">
                      <a16:colId xmlns:a16="http://schemas.microsoft.com/office/drawing/2014/main" val="1631541180"/>
                    </a:ext>
                  </a:extLst>
                </a:gridCol>
                <a:gridCol w="2906647">
                  <a:extLst>
                    <a:ext uri="{9D8B030D-6E8A-4147-A177-3AD203B41FA5}">
                      <a16:colId xmlns:a16="http://schemas.microsoft.com/office/drawing/2014/main" val="3378140367"/>
                    </a:ext>
                  </a:extLst>
                </a:gridCol>
                <a:gridCol w="2906647">
                  <a:extLst>
                    <a:ext uri="{9D8B030D-6E8A-4147-A177-3AD203B41FA5}">
                      <a16:colId xmlns:a16="http://schemas.microsoft.com/office/drawing/2014/main" val="1347433059"/>
                    </a:ext>
                  </a:extLst>
                </a:gridCol>
              </a:tblGrid>
              <a:tr h="304560">
                <a:tc>
                  <a:txBody>
                    <a:bodyPr/>
                    <a:lstStyle/>
                    <a:p>
                      <a:pPr algn="ctr"/>
                      <a:r>
                        <a:rPr lang="en-US"/>
                        <a:t>System</a:t>
                      </a:r>
                    </a:p>
                  </a:txBody>
                  <a:tcPr/>
                </a:tc>
                <a:tc>
                  <a:txBody>
                    <a:bodyPr/>
                    <a:lstStyle/>
                    <a:p>
                      <a:pPr marL="0" lvl="0" algn="ctr" rtl="0">
                        <a:spcBef>
                          <a:spcPts val="0"/>
                        </a:spcBef>
                        <a:spcAft>
                          <a:spcPts val="0"/>
                        </a:spcAft>
                        <a:buNone/>
                      </a:pPr>
                      <a:r>
                        <a:rPr lang="en-US" sz="1800" kern="1200">
                          <a:effectLst/>
                        </a:rPr>
                        <a:t>Part</a:t>
                      </a:r>
                      <a:endParaRPr lang="en-US">
                        <a:effectLst/>
                      </a:endParaRPr>
                    </a:p>
                  </a:txBody>
                  <a:tcPr/>
                </a:tc>
                <a:tc>
                  <a:txBody>
                    <a:bodyPr/>
                    <a:lstStyle/>
                    <a:p>
                      <a:pPr marL="0" lvl="0" algn="ctr" rtl="0">
                        <a:spcBef>
                          <a:spcPts val="0"/>
                        </a:spcBef>
                        <a:spcAft>
                          <a:spcPts val="0"/>
                        </a:spcAft>
                        <a:buNone/>
                      </a:pPr>
                      <a:r>
                        <a:rPr lang="en-US" sz="1800" kern="1200">
                          <a:effectLst/>
                        </a:rPr>
                        <a:t>Actual</a:t>
                      </a:r>
                      <a:endParaRPr lang="en-US">
                        <a:effectLst/>
                      </a:endParaRPr>
                    </a:p>
                  </a:txBody>
                  <a:tcPr/>
                </a:tc>
                <a:extLst>
                  <a:ext uri="{0D108BD9-81ED-4DB2-BD59-A6C34878D82A}">
                    <a16:rowId xmlns:a16="http://schemas.microsoft.com/office/drawing/2014/main" val="2942901342"/>
                  </a:ext>
                </a:extLst>
              </a:tr>
              <a:tr h="304560">
                <a:tc rowSpan="5">
                  <a:txBody>
                    <a:bodyPr/>
                    <a:lstStyle/>
                    <a:p>
                      <a:pPr algn="ctr"/>
                      <a:r>
                        <a:rPr lang="en-US" sz="1600"/>
                        <a:t>Optical</a:t>
                      </a:r>
                    </a:p>
                  </a:txBody>
                  <a:tcPr/>
                </a:tc>
                <a:tc>
                  <a:txBody>
                    <a:bodyPr/>
                    <a:lstStyle/>
                    <a:p>
                      <a:pPr marL="0" lvl="0" algn="ctr" rtl="0">
                        <a:spcBef>
                          <a:spcPts val="0"/>
                        </a:spcBef>
                        <a:spcAft>
                          <a:spcPts val="0"/>
                        </a:spcAft>
                        <a:buNone/>
                      </a:pPr>
                      <a:r>
                        <a:rPr lang="en-US" sz="1600">
                          <a:effectLst/>
                        </a:rPr>
                        <a:t>Blue Laser Diode</a:t>
                      </a:r>
                    </a:p>
                  </a:txBody>
                  <a:tcPr/>
                </a:tc>
                <a:tc>
                  <a:txBody>
                    <a:bodyPr/>
                    <a:lstStyle/>
                    <a:p>
                      <a:pPr marL="0" lvl="0" algn="ctr" rtl="0">
                        <a:spcBef>
                          <a:spcPts val="0"/>
                        </a:spcBef>
                        <a:spcAft>
                          <a:spcPts val="0"/>
                        </a:spcAft>
                        <a:buNone/>
                      </a:pPr>
                      <a:r>
                        <a:rPr lang="en-US" sz="1600">
                          <a:effectLst/>
                        </a:rPr>
                        <a:t>$40</a:t>
                      </a:r>
                    </a:p>
                  </a:txBody>
                  <a:tcPr/>
                </a:tc>
                <a:extLst>
                  <a:ext uri="{0D108BD9-81ED-4DB2-BD59-A6C34878D82A}">
                    <a16:rowId xmlns:a16="http://schemas.microsoft.com/office/drawing/2014/main" val="1041363078"/>
                  </a:ext>
                </a:extLst>
              </a:tr>
              <a:tr h="304560">
                <a:tc vMerge="1">
                  <a:txBody>
                    <a:bodyPr/>
                    <a:lstStyle/>
                    <a:p>
                      <a:endParaRPr lang="en-US"/>
                    </a:p>
                  </a:txBody>
                  <a:tcPr/>
                </a:tc>
                <a:tc>
                  <a:txBody>
                    <a:bodyPr/>
                    <a:lstStyle/>
                    <a:p>
                      <a:pPr marL="0" lvl="0" algn="ctr" rtl="0">
                        <a:spcBef>
                          <a:spcPts val="0"/>
                        </a:spcBef>
                        <a:spcAft>
                          <a:spcPts val="0"/>
                        </a:spcAft>
                        <a:buNone/>
                      </a:pPr>
                      <a:r>
                        <a:rPr lang="en-US" sz="1600">
                          <a:effectLst/>
                        </a:rPr>
                        <a:t>Green Laser Diode</a:t>
                      </a:r>
                    </a:p>
                  </a:txBody>
                  <a:tcPr/>
                </a:tc>
                <a:tc>
                  <a:txBody>
                    <a:bodyPr/>
                    <a:lstStyle/>
                    <a:p>
                      <a:pPr marL="0" lvl="0" algn="ctr" rtl="0">
                        <a:spcBef>
                          <a:spcPts val="0"/>
                        </a:spcBef>
                        <a:spcAft>
                          <a:spcPts val="0"/>
                        </a:spcAft>
                        <a:buNone/>
                      </a:pPr>
                      <a:r>
                        <a:rPr lang="en-US" sz="1600">
                          <a:effectLst/>
                        </a:rPr>
                        <a:t>$20</a:t>
                      </a:r>
                    </a:p>
                  </a:txBody>
                  <a:tcPr/>
                </a:tc>
                <a:extLst>
                  <a:ext uri="{0D108BD9-81ED-4DB2-BD59-A6C34878D82A}">
                    <a16:rowId xmlns:a16="http://schemas.microsoft.com/office/drawing/2014/main" val="283809592"/>
                  </a:ext>
                </a:extLst>
              </a:tr>
              <a:tr h="304560">
                <a:tc vMerge="1">
                  <a:txBody>
                    <a:bodyPr/>
                    <a:lstStyle/>
                    <a:p>
                      <a:endParaRPr lang="en-US"/>
                    </a:p>
                  </a:txBody>
                  <a:tcPr/>
                </a:tc>
                <a:tc>
                  <a:txBody>
                    <a:bodyPr/>
                    <a:lstStyle/>
                    <a:p>
                      <a:pPr marL="0" lvl="0" algn="ctr" rtl="0">
                        <a:spcBef>
                          <a:spcPts val="0"/>
                        </a:spcBef>
                        <a:spcAft>
                          <a:spcPts val="0"/>
                        </a:spcAft>
                        <a:buNone/>
                      </a:pPr>
                      <a:r>
                        <a:rPr lang="en-US" sz="1600">
                          <a:effectLst/>
                        </a:rPr>
                        <a:t>Cuvettes</a:t>
                      </a:r>
                    </a:p>
                  </a:txBody>
                  <a:tcPr/>
                </a:tc>
                <a:tc>
                  <a:txBody>
                    <a:bodyPr/>
                    <a:lstStyle/>
                    <a:p>
                      <a:pPr marL="0" lvl="0" algn="ctr" rtl="0">
                        <a:spcBef>
                          <a:spcPts val="0"/>
                        </a:spcBef>
                        <a:spcAft>
                          <a:spcPts val="0"/>
                        </a:spcAft>
                        <a:buNone/>
                      </a:pPr>
                      <a:r>
                        <a:rPr lang="en-US" sz="1600">
                          <a:effectLst/>
                        </a:rPr>
                        <a:t>$20</a:t>
                      </a:r>
                    </a:p>
                  </a:txBody>
                  <a:tcPr/>
                </a:tc>
                <a:extLst>
                  <a:ext uri="{0D108BD9-81ED-4DB2-BD59-A6C34878D82A}">
                    <a16:rowId xmlns:a16="http://schemas.microsoft.com/office/drawing/2014/main" val="2247502128"/>
                  </a:ext>
                </a:extLst>
              </a:tr>
              <a:tr h="304560">
                <a:tc vMerge="1">
                  <a:txBody>
                    <a:bodyPr/>
                    <a:lstStyle/>
                    <a:p>
                      <a:endParaRPr lang="en-US"/>
                    </a:p>
                  </a:txBody>
                  <a:tcPr/>
                </a:tc>
                <a:tc>
                  <a:txBody>
                    <a:bodyPr/>
                    <a:lstStyle/>
                    <a:p>
                      <a:pPr marL="0" lvl="0" algn="ctr" rtl="0">
                        <a:spcBef>
                          <a:spcPts val="0"/>
                        </a:spcBef>
                        <a:spcAft>
                          <a:spcPts val="0"/>
                        </a:spcAft>
                        <a:buNone/>
                      </a:pPr>
                      <a:r>
                        <a:rPr lang="en-US" sz="1600">
                          <a:effectLst/>
                        </a:rPr>
                        <a:t>Photodetector</a:t>
                      </a:r>
                    </a:p>
                  </a:txBody>
                  <a:tcPr/>
                </a:tc>
                <a:tc>
                  <a:txBody>
                    <a:bodyPr/>
                    <a:lstStyle/>
                    <a:p>
                      <a:pPr marL="0" lvl="0" algn="ctr" rtl="0">
                        <a:spcBef>
                          <a:spcPts val="0"/>
                        </a:spcBef>
                        <a:spcAft>
                          <a:spcPts val="0"/>
                        </a:spcAft>
                        <a:buNone/>
                      </a:pPr>
                      <a:r>
                        <a:rPr lang="en-US" sz="1600">
                          <a:effectLst/>
                        </a:rPr>
                        <a:t>$15</a:t>
                      </a:r>
                      <a:endParaRPr lang="en-US" sz="1600"/>
                    </a:p>
                  </a:txBody>
                  <a:tcPr/>
                </a:tc>
                <a:extLst>
                  <a:ext uri="{0D108BD9-81ED-4DB2-BD59-A6C34878D82A}">
                    <a16:rowId xmlns:a16="http://schemas.microsoft.com/office/drawing/2014/main" val="1566146891"/>
                  </a:ext>
                </a:extLst>
              </a:tr>
              <a:tr h="304560">
                <a:tc vMerge="1">
                  <a:txBody>
                    <a:bodyPr/>
                    <a:lstStyle/>
                    <a:p>
                      <a:endParaRPr lang="en-US"/>
                    </a:p>
                  </a:txBody>
                  <a:tcPr/>
                </a:tc>
                <a:tc>
                  <a:txBody>
                    <a:bodyPr/>
                    <a:lstStyle/>
                    <a:p>
                      <a:pPr marL="0" lvl="0" algn="ctr" rtl="0">
                        <a:spcBef>
                          <a:spcPts val="0"/>
                        </a:spcBef>
                        <a:spcAft>
                          <a:spcPts val="0"/>
                        </a:spcAft>
                        <a:buNone/>
                      </a:pPr>
                      <a:r>
                        <a:rPr lang="en-US" sz="1600" err="1">
                          <a:effectLst/>
                        </a:rPr>
                        <a:t>OpAmp</a:t>
                      </a:r>
                      <a:r>
                        <a:rPr lang="en-US" sz="1600">
                          <a:effectLst/>
                        </a:rPr>
                        <a:t> OPA170</a:t>
                      </a:r>
                    </a:p>
                  </a:txBody>
                  <a:tcPr/>
                </a:tc>
                <a:tc>
                  <a:txBody>
                    <a:bodyPr/>
                    <a:lstStyle/>
                    <a:p>
                      <a:pPr marL="0" lvl="0" algn="ctr" rtl="0">
                        <a:spcBef>
                          <a:spcPts val="0"/>
                        </a:spcBef>
                        <a:spcAft>
                          <a:spcPts val="0"/>
                        </a:spcAft>
                        <a:buNone/>
                      </a:pPr>
                      <a:r>
                        <a:rPr lang="en-US" sz="1600">
                          <a:effectLst/>
                        </a:rPr>
                        <a:t>$0*</a:t>
                      </a:r>
                    </a:p>
                  </a:txBody>
                  <a:tcPr/>
                </a:tc>
                <a:extLst>
                  <a:ext uri="{0D108BD9-81ED-4DB2-BD59-A6C34878D82A}">
                    <a16:rowId xmlns:a16="http://schemas.microsoft.com/office/drawing/2014/main" val="3551202766"/>
                  </a:ext>
                </a:extLst>
              </a:tr>
              <a:tr h="304560">
                <a:tc>
                  <a:txBody>
                    <a:bodyPr/>
                    <a:lstStyle/>
                    <a:p>
                      <a:pPr algn="ctr"/>
                      <a:r>
                        <a:rPr lang="en-US" sz="1600"/>
                        <a:t>Power</a:t>
                      </a:r>
                    </a:p>
                  </a:txBody>
                  <a:tcPr/>
                </a:tc>
                <a:tc>
                  <a:txBody>
                    <a:bodyPr/>
                    <a:lstStyle/>
                    <a:p>
                      <a:pPr marL="0" lvl="0" algn="ctr" rtl="0">
                        <a:spcBef>
                          <a:spcPts val="0"/>
                        </a:spcBef>
                        <a:spcAft>
                          <a:spcPts val="0"/>
                        </a:spcAft>
                        <a:buNone/>
                      </a:pPr>
                      <a:r>
                        <a:rPr lang="en-US" sz="1600">
                          <a:effectLst/>
                        </a:rPr>
                        <a:t>Battery &amp; Parts</a:t>
                      </a:r>
                    </a:p>
                  </a:txBody>
                  <a:tcPr/>
                </a:tc>
                <a:tc>
                  <a:txBody>
                    <a:bodyPr/>
                    <a:lstStyle/>
                    <a:p>
                      <a:pPr marL="0" lvl="0" algn="ctr" rtl="0">
                        <a:spcBef>
                          <a:spcPts val="0"/>
                        </a:spcBef>
                        <a:spcAft>
                          <a:spcPts val="0"/>
                        </a:spcAft>
                        <a:buNone/>
                      </a:pPr>
                      <a:r>
                        <a:rPr lang="en-US" sz="1600">
                          <a:effectLst/>
                        </a:rPr>
                        <a:t>$20</a:t>
                      </a:r>
                    </a:p>
                  </a:txBody>
                  <a:tcPr/>
                </a:tc>
                <a:extLst>
                  <a:ext uri="{0D108BD9-81ED-4DB2-BD59-A6C34878D82A}">
                    <a16:rowId xmlns:a16="http://schemas.microsoft.com/office/drawing/2014/main" val="2566526652"/>
                  </a:ext>
                </a:extLst>
              </a:tr>
              <a:tr h="525104">
                <a:tc rowSpan="2">
                  <a:txBody>
                    <a:bodyPr/>
                    <a:lstStyle/>
                    <a:p>
                      <a:pPr lvl="0" algn="ctr">
                        <a:buNone/>
                      </a:pPr>
                      <a:r>
                        <a:rPr lang="en-US" sz="1600"/>
                        <a:t>MCU and Screen</a:t>
                      </a:r>
                    </a:p>
                    <a:p>
                      <a:pPr lvl="0" algn="ctr">
                        <a:buNone/>
                      </a:pPr>
                      <a:endParaRPr lang="en-US" sz="1600"/>
                    </a:p>
                  </a:txBody>
                  <a:tcPr/>
                </a:tc>
                <a:tc>
                  <a:txBody>
                    <a:bodyPr/>
                    <a:lstStyle/>
                    <a:p>
                      <a:pPr marL="0" lvl="0" algn="ctr" rtl="0">
                        <a:spcBef>
                          <a:spcPts val="0"/>
                        </a:spcBef>
                        <a:spcAft>
                          <a:spcPts val="0"/>
                        </a:spcAft>
                        <a:buNone/>
                      </a:pPr>
                      <a:r>
                        <a:rPr lang="en-US" sz="1600">
                          <a:effectLst/>
                        </a:rPr>
                        <a:t>MSP430FR6989 80 Pin</a:t>
                      </a:r>
                    </a:p>
                  </a:txBody>
                  <a:tcPr/>
                </a:tc>
                <a:tc>
                  <a:txBody>
                    <a:bodyPr/>
                    <a:lstStyle/>
                    <a:p>
                      <a:pPr marL="0" lvl="0" algn="ctr" rtl="0">
                        <a:spcBef>
                          <a:spcPts val="0"/>
                        </a:spcBef>
                        <a:spcAft>
                          <a:spcPts val="0"/>
                        </a:spcAft>
                        <a:buNone/>
                      </a:pPr>
                      <a:r>
                        <a:rPr lang="en-US" sz="1600">
                          <a:effectLst/>
                        </a:rPr>
                        <a:t>$0*</a:t>
                      </a:r>
                    </a:p>
                  </a:txBody>
                  <a:tcPr/>
                </a:tc>
                <a:extLst>
                  <a:ext uri="{0D108BD9-81ED-4DB2-BD59-A6C34878D82A}">
                    <a16:rowId xmlns:a16="http://schemas.microsoft.com/office/drawing/2014/main" val="2963347070"/>
                  </a:ext>
                </a:extLst>
              </a:tr>
              <a:tr h="304560">
                <a:tc vMerge="1">
                  <a:txBody>
                    <a:bodyPr/>
                    <a:lstStyle/>
                    <a:p>
                      <a:endParaRPr lang="en-US"/>
                    </a:p>
                  </a:txBody>
                  <a:tcPr/>
                </a:tc>
                <a:tc>
                  <a:txBody>
                    <a:bodyPr/>
                    <a:lstStyle/>
                    <a:p>
                      <a:pPr marL="0" lvl="0" algn="ctr" rtl="0">
                        <a:spcBef>
                          <a:spcPts val="0"/>
                        </a:spcBef>
                        <a:spcAft>
                          <a:spcPts val="0"/>
                        </a:spcAft>
                        <a:buNone/>
                      </a:pPr>
                      <a:r>
                        <a:rPr lang="en-US" sz="1600">
                          <a:effectLst/>
                        </a:rPr>
                        <a:t>LCD Display</a:t>
                      </a:r>
                    </a:p>
                  </a:txBody>
                  <a:tcPr/>
                </a:tc>
                <a:tc>
                  <a:txBody>
                    <a:bodyPr/>
                    <a:lstStyle/>
                    <a:p>
                      <a:pPr marL="0" lvl="0" algn="ctr" rtl="0">
                        <a:spcBef>
                          <a:spcPts val="0"/>
                        </a:spcBef>
                        <a:spcAft>
                          <a:spcPts val="0"/>
                        </a:spcAft>
                        <a:buNone/>
                      </a:pPr>
                      <a:r>
                        <a:rPr lang="en-US" sz="1600">
                          <a:effectLst/>
                        </a:rPr>
                        <a:t>$30</a:t>
                      </a:r>
                    </a:p>
                  </a:txBody>
                  <a:tcPr/>
                </a:tc>
                <a:extLst>
                  <a:ext uri="{0D108BD9-81ED-4DB2-BD59-A6C34878D82A}">
                    <a16:rowId xmlns:a16="http://schemas.microsoft.com/office/drawing/2014/main" val="719281440"/>
                  </a:ext>
                </a:extLst>
              </a:tr>
              <a:tr h="304560">
                <a:tc rowSpan="2">
                  <a:txBody>
                    <a:bodyPr/>
                    <a:lstStyle/>
                    <a:p>
                      <a:pPr algn="ctr"/>
                      <a:r>
                        <a:rPr lang="en-US" sz="1600"/>
                        <a:t>PCB</a:t>
                      </a:r>
                    </a:p>
                  </a:txBody>
                  <a:tcPr/>
                </a:tc>
                <a:tc>
                  <a:txBody>
                    <a:bodyPr/>
                    <a:lstStyle/>
                    <a:p>
                      <a:pPr marL="0" lvl="0" algn="ctr" rtl="0">
                        <a:spcBef>
                          <a:spcPts val="0"/>
                        </a:spcBef>
                        <a:spcAft>
                          <a:spcPts val="0"/>
                        </a:spcAft>
                        <a:buNone/>
                      </a:pPr>
                      <a:r>
                        <a:rPr lang="en-US" sz="1600">
                          <a:effectLst/>
                        </a:rPr>
                        <a:t>Board</a:t>
                      </a:r>
                    </a:p>
                  </a:txBody>
                  <a:tcPr/>
                </a:tc>
                <a:tc>
                  <a:txBody>
                    <a:bodyPr/>
                    <a:lstStyle/>
                    <a:p>
                      <a:pPr marL="0" lvl="0" algn="ctr" rtl="0">
                        <a:spcBef>
                          <a:spcPts val="0"/>
                        </a:spcBef>
                        <a:spcAft>
                          <a:spcPts val="0"/>
                        </a:spcAft>
                        <a:buNone/>
                      </a:pPr>
                      <a:r>
                        <a:rPr lang="en-US" sz="1600">
                          <a:effectLst/>
                        </a:rPr>
                        <a:t>$80</a:t>
                      </a:r>
                    </a:p>
                  </a:txBody>
                  <a:tcPr/>
                </a:tc>
                <a:extLst>
                  <a:ext uri="{0D108BD9-81ED-4DB2-BD59-A6C34878D82A}">
                    <a16:rowId xmlns:a16="http://schemas.microsoft.com/office/drawing/2014/main" val="2389935927"/>
                  </a:ext>
                </a:extLst>
              </a:tr>
              <a:tr h="304560">
                <a:tc vMerge="1">
                  <a:txBody>
                    <a:bodyPr/>
                    <a:lstStyle/>
                    <a:p>
                      <a:endParaRPr lang="en-US"/>
                    </a:p>
                  </a:txBody>
                  <a:tcPr/>
                </a:tc>
                <a:tc>
                  <a:txBody>
                    <a:bodyPr/>
                    <a:lstStyle/>
                    <a:p>
                      <a:pPr marL="0" lvl="0" algn="ctr" rtl="0">
                        <a:spcBef>
                          <a:spcPts val="0"/>
                        </a:spcBef>
                        <a:spcAft>
                          <a:spcPts val="0"/>
                        </a:spcAft>
                        <a:buNone/>
                      </a:pPr>
                      <a:r>
                        <a:rPr lang="en-US" sz="1600">
                          <a:effectLst/>
                        </a:rPr>
                        <a:t>BOM (Components)</a:t>
                      </a:r>
                    </a:p>
                  </a:txBody>
                  <a:tcPr/>
                </a:tc>
                <a:tc>
                  <a:txBody>
                    <a:bodyPr/>
                    <a:lstStyle/>
                    <a:p>
                      <a:pPr marL="0" lvl="0" algn="ctr" rtl="0">
                        <a:spcBef>
                          <a:spcPts val="0"/>
                        </a:spcBef>
                        <a:spcAft>
                          <a:spcPts val="0"/>
                        </a:spcAft>
                        <a:buNone/>
                      </a:pPr>
                      <a:r>
                        <a:rPr lang="en-US" sz="1600">
                          <a:effectLst/>
                        </a:rPr>
                        <a:t>$65</a:t>
                      </a:r>
                    </a:p>
                  </a:txBody>
                  <a:tcPr/>
                </a:tc>
                <a:extLst>
                  <a:ext uri="{0D108BD9-81ED-4DB2-BD59-A6C34878D82A}">
                    <a16:rowId xmlns:a16="http://schemas.microsoft.com/office/drawing/2014/main" val="2958494159"/>
                  </a:ext>
                </a:extLst>
              </a:tr>
              <a:tr h="304560">
                <a:tc rowSpan="2">
                  <a:txBody>
                    <a:bodyPr/>
                    <a:lstStyle/>
                    <a:p>
                      <a:pPr algn="ctr"/>
                      <a:r>
                        <a:rPr lang="en-US" sz="1600"/>
                        <a:t>Temperature Control</a:t>
                      </a:r>
                    </a:p>
                  </a:txBody>
                  <a:tcPr/>
                </a:tc>
                <a:tc>
                  <a:txBody>
                    <a:bodyPr/>
                    <a:lstStyle/>
                    <a:p>
                      <a:pPr marL="0" lvl="0" algn="ctr" rtl="0">
                        <a:spcBef>
                          <a:spcPts val="0"/>
                        </a:spcBef>
                        <a:spcAft>
                          <a:spcPts val="0"/>
                        </a:spcAft>
                        <a:buNone/>
                      </a:pPr>
                      <a:r>
                        <a:rPr lang="en-US" sz="1600">
                          <a:effectLst/>
                        </a:rPr>
                        <a:t>Fan</a:t>
                      </a:r>
                    </a:p>
                  </a:txBody>
                  <a:tcPr/>
                </a:tc>
                <a:tc>
                  <a:txBody>
                    <a:bodyPr/>
                    <a:lstStyle/>
                    <a:p>
                      <a:pPr marL="0" lvl="0" algn="ctr" rtl="0">
                        <a:spcBef>
                          <a:spcPts val="0"/>
                        </a:spcBef>
                        <a:spcAft>
                          <a:spcPts val="0"/>
                        </a:spcAft>
                        <a:buNone/>
                      </a:pPr>
                      <a:r>
                        <a:rPr lang="en-US" sz="1600">
                          <a:effectLst/>
                        </a:rPr>
                        <a:t>$10</a:t>
                      </a:r>
                    </a:p>
                  </a:txBody>
                  <a:tcPr/>
                </a:tc>
                <a:extLst>
                  <a:ext uri="{0D108BD9-81ED-4DB2-BD59-A6C34878D82A}">
                    <a16:rowId xmlns:a16="http://schemas.microsoft.com/office/drawing/2014/main" val="2604259733"/>
                  </a:ext>
                </a:extLst>
              </a:tr>
              <a:tr h="304560">
                <a:tc vMerge="1">
                  <a:txBody>
                    <a:bodyPr/>
                    <a:lstStyle/>
                    <a:p>
                      <a:endParaRPr lang="en-US"/>
                    </a:p>
                  </a:txBody>
                  <a:tcPr/>
                </a:tc>
                <a:tc>
                  <a:txBody>
                    <a:bodyPr/>
                    <a:lstStyle/>
                    <a:p>
                      <a:pPr marL="0" lvl="0" algn="ctr" rtl="0">
                        <a:spcBef>
                          <a:spcPts val="0"/>
                        </a:spcBef>
                        <a:spcAft>
                          <a:spcPts val="0"/>
                        </a:spcAft>
                        <a:buNone/>
                      </a:pPr>
                      <a:r>
                        <a:rPr lang="en-US" sz="1600">
                          <a:effectLst/>
                        </a:rPr>
                        <a:t>Temperature Sensor</a:t>
                      </a:r>
                    </a:p>
                  </a:txBody>
                  <a:tcPr/>
                </a:tc>
                <a:tc>
                  <a:txBody>
                    <a:bodyPr/>
                    <a:lstStyle/>
                    <a:p>
                      <a:pPr marL="0" lvl="0" algn="ctr" rtl="0">
                        <a:spcBef>
                          <a:spcPts val="0"/>
                        </a:spcBef>
                        <a:spcAft>
                          <a:spcPts val="0"/>
                        </a:spcAft>
                        <a:buNone/>
                      </a:pPr>
                      <a:r>
                        <a:rPr lang="en-US" sz="1600">
                          <a:effectLst/>
                        </a:rPr>
                        <a:t>$0*</a:t>
                      </a:r>
                    </a:p>
                  </a:txBody>
                  <a:tcPr/>
                </a:tc>
                <a:extLst>
                  <a:ext uri="{0D108BD9-81ED-4DB2-BD59-A6C34878D82A}">
                    <a16:rowId xmlns:a16="http://schemas.microsoft.com/office/drawing/2014/main" val="4199262113"/>
                  </a:ext>
                </a:extLst>
              </a:tr>
              <a:tr h="525104">
                <a:tc>
                  <a:txBody>
                    <a:bodyPr/>
                    <a:lstStyle/>
                    <a:p>
                      <a:pPr lvl="0" algn="ctr">
                        <a:buNone/>
                      </a:pPr>
                      <a:r>
                        <a:rPr lang="en-US" sz="1600"/>
                        <a:t>Housing</a:t>
                      </a:r>
                    </a:p>
                  </a:txBody>
                  <a:tcPr/>
                </a:tc>
                <a:tc>
                  <a:txBody>
                    <a:bodyPr/>
                    <a:lstStyle/>
                    <a:p>
                      <a:pPr marL="0" lvl="0" algn="ctr">
                        <a:spcBef>
                          <a:spcPts val="0"/>
                        </a:spcBef>
                        <a:spcAft>
                          <a:spcPts val="0"/>
                        </a:spcAft>
                        <a:buNone/>
                      </a:pPr>
                      <a:r>
                        <a:rPr lang="en-US" sz="1600">
                          <a:effectLst/>
                        </a:rPr>
                        <a:t>Acrylic Plastic + Machine Work</a:t>
                      </a:r>
                    </a:p>
                  </a:txBody>
                  <a:tcPr/>
                </a:tc>
                <a:tc>
                  <a:txBody>
                    <a:bodyPr/>
                    <a:lstStyle/>
                    <a:p>
                      <a:pPr marL="0" lvl="0" algn="ctr">
                        <a:spcBef>
                          <a:spcPts val="0"/>
                        </a:spcBef>
                        <a:spcAft>
                          <a:spcPts val="0"/>
                        </a:spcAft>
                        <a:buNone/>
                      </a:pPr>
                      <a:r>
                        <a:rPr lang="en-US" sz="1600">
                          <a:effectLst/>
                        </a:rPr>
                        <a:t>$80</a:t>
                      </a:r>
                    </a:p>
                  </a:txBody>
                  <a:tcPr/>
                </a:tc>
                <a:extLst>
                  <a:ext uri="{0D108BD9-81ED-4DB2-BD59-A6C34878D82A}">
                    <a16:rowId xmlns:a16="http://schemas.microsoft.com/office/drawing/2014/main" val="585454499"/>
                  </a:ext>
                </a:extLst>
              </a:tr>
              <a:tr h="212526">
                <a:tc>
                  <a:txBody>
                    <a:bodyPr/>
                    <a:lstStyle/>
                    <a:p>
                      <a:pPr algn="ctr"/>
                      <a:r>
                        <a:rPr lang="en-US" sz="1600"/>
                        <a:t>Total</a:t>
                      </a:r>
                    </a:p>
                  </a:txBody>
                  <a:tcPr/>
                </a:tc>
                <a:tc>
                  <a:txBody>
                    <a:bodyPr/>
                    <a:lstStyle/>
                    <a:p>
                      <a:pPr lvl="0" algn="ctr">
                        <a:buNone/>
                      </a:pPr>
                      <a:endParaRPr lang="en-US" sz="1600"/>
                    </a:p>
                  </a:txBody>
                  <a:tcPr/>
                </a:tc>
                <a:tc>
                  <a:txBody>
                    <a:bodyPr/>
                    <a:lstStyle/>
                    <a:p>
                      <a:pPr lvl="0" algn="ctr">
                        <a:buNone/>
                      </a:pPr>
                      <a:r>
                        <a:rPr lang="en-US" sz="1600"/>
                        <a:t>$385</a:t>
                      </a:r>
                    </a:p>
                  </a:txBody>
                  <a:tcPr/>
                </a:tc>
                <a:extLst>
                  <a:ext uri="{0D108BD9-81ED-4DB2-BD59-A6C34878D82A}">
                    <a16:rowId xmlns:a16="http://schemas.microsoft.com/office/drawing/2014/main" val="1526670593"/>
                  </a:ext>
                </a:extLst>
              </a:tr>
            </a:tbl>
          </a:graphicData>
        </a:graphic>
      </p:graphicFrame>
      <p:sp>
        <p:nvSpPr>
          <p:cNvPr id="3" name="TextBox 2">
            <a:extLst>
              <a:ext uri="{FF2B5EF4-FFF2-40B4-BE49-F238E27FC236}">
                <a16:creationId xmlns:a16="http://schemas.microsoft.com/office/drawing/2014/main" id="{FF22D837-FCB5-4617-B0FA-5BEAA8BF02F4}"/>
              </a:ext>
            </a:extLst>
          </p:cNvPr>
          <p:cNvSpPr txBox="1"/>
          <p:nvPr/>
        </p:nvSpPr>
        <p:spPr>
          <a:xfrm>
            <a:off x="10545315" y="6010383"/>
            <a:ext cx="1325367" cy="307777"/>
          </a:xfrm>
          <a:prstGeom prst="rect">
            <a:avLst/>
          </a:prstGeom>
          <a:noFill/>
        </p:spPr>
        <p:txBody>
          <a:bodyPr wrap="square" rtlCol="0">
            <a:spAutoFit/>
          </a:bodyPr>
          <a:lstStyle/>
          <a:p>
            <a:r>
              <a:rPr lang="en-US" sz="1400"/>
              <a:t>* = TI Samples</a:t>
            </a:r>
          </a:p>
        </p:txBody>
      </p:sp>
    </p:spTree>
    <p:extLst>
      <p:ext uri="{BB962C8B-B14F-4D97-AF65-F5344CB8AC3E}">
        <p14:creationId xmlns:p14="http://schemas.microsoft.com/office/powerpoint/2010/main" val="308540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4F6B-7B77-4AAF-A3E5-896BB0BC3D25}"/>
              </a:ext>
            </a:extLst>
          </p:cNvPr>
          <p:cNvSpPr>
            <a:spLocks noGrp="1"/>
          </p:cNvSpPr>
          <p:nvPr>
            <p:ph type="title"/>
          </p:nvPr>
        </p:nvSpPr>
        <p:spPr>
          <a:xfrm>
            <a:off x="246573" y="255586"/>
            <a:ext cx="9875520" cy="951776"/>
          </a:xfrm>
        </p:spPr>
        <p:txBody>
          <a:bodyPr/>
          <a:lstStyle/>
          <a:p>
            <a:r>
              <a:rPr lang="en-US">
                <a:cs typeface="Calibri Light"/>
              </a:rPr>
              <a:t>Block Diagram</a:t>
            </a:r>
            <a:endParaRPr lang="en-US"/>
          </a:p>
        </p:txBody>
      </p:sp>
      <p:pic>
        <p:nvPicPr>
          <p:cNvPr id="12" name="Picture 12" descr="A screenshot of a cell phone&#10;&#10;Description generated with very high confidence">
            <a:extLst>
              <a:ext uri="{FF2B5EF4-FFF2-40B4-BE49-F238E27FC236}">
                <a16:creationId xmlns:a16="http://schemas.microsoft.com/office/drawing/2014/main" id="{80EA4E29-6F1D-4BE9-AAD3-2F2748B8149D}"/>
              </a:ext>
            </a:extLst>
          </p:cNvPr>
          <p:cNvPicPr>
            <a:picLocks noChangeAspect="1"/>
          </p:cNvPicPr>
          <p:nvPr/>
        </p:nvPicPr>
        <p:blipFill>
          <a:blip r:embed="rId2"/>
          <a:stretch>
            <a:fillRect/>
          </a:stretch>
        </p:blipFill>
        <p:spPr>
          <a:xfrm>
            <a:off x="1133605" y="1834457"/>
            <a:ext cx="10331883" cy="4138974"/>
          </a:xfrm>
          <a:prstGeom prst="rect">
            <a:avLst/>
          </a:prstGeom>
        </p:spPr>
      </p:pic>
    </p:spTree>
    <p:extLst>
      <p:ext uri="{BB962C8B-B14F-4D97-AF65-F5344CB8AC3E}">
        <p14:creationId xmlns:p14="http://schemas.microsoft.com/office/powerpoint/2010/main" val="1778576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36D3-5965-4CD2-8706-0D646F17A7DD}"/>
              </a:ext>
            </a:extLst>
          </p:cNvPr>
          <p:cNvSpPr>
            <a:spLocks noGrp="1"/>
          </p:cNvSpPr>
          <p:nvPr>
            <p:ph type="title"/>
          </p:nvPr>
        </p:nvSpPr>
        <p:spPr>
          <a:xfrm>
            <a:off x="246355" y="245615"/>
            <a:ext cx="9875520" cy="1356360"/>
          </a:xfrm>
        </p:spPr>
        <p:txBody>
          <a:bodyPr/>
          <a:lstStyle/>
          <a:p>
            <a:r>
              <a:rPr lang="en-US">
                <a:ea typeface="+mj-lt"/>
                <a:cs typeface="+mj-lt"/>
              </a:rPr>
              <a:t>Responsibilities</a:t>
            </a:r>
            <a:endParaRPr lang="en-US"/>
          </a:p>
        </p:txBody>
      </p:sp>
      <p:graphicFrame>
        <p:nvGraphicFramePr>
          <p:cNvPr id="4" name="Table 4">
            <a:extLst>
              <a:ext uri="{FF2B5EF4-FFF2-40B4-BE49-F238E27FC236}">
                <a16:creationId xmlns:a16="http://schemas.microsoft.com/office/drawing/2014/main" id="{C53D64D3-DC96-4687-B539-777A8CBE645D}"/>
              </a:ext>
            </a:extLst>
          </p:cNvPr>
          <p:cNvGraphicFramePr>
            <a:graphicFrameLocks noGrp="1"/>
          </p:cNvGraphicFramePr>
          <p:nvPr>
            <p:ph idx="1"/>
            <p:extLst>
              <p:ext uri="{D42A27DB-BD31-4B8C-83A1-F6EECF244321}">
                <p14:modId xmlns:p14="http://schemas.microsoft.com/office/powerpoint/2010/main" val="704591037"/>
              </p:ext>
            </p:extLst>
          </p:nvPr>
        </p:nvGraphicFramePr>
        <p:xfrm>
          <a:off x="1143000" y="2057400"/>
          <a:ext cx="9872658" cy="4246878"/>
        </p:xfrm>
        <a:graphic>
          <a:graphicData uri="http://schemas.openxmlformats.org/drawingml/2006/table">
            <a:tbl>
              <a:tblPr firstRow="1" bandRow="1">
                <a:tableStyleId>{5C22544A-7EE6-4342-B048-85BDC9FD1C3A}</a:tableStyleId>
              </a:tblPr>
              <a:tblGrid>
                <a:gridCol w="1645443">
                  <a:extLst>
                    <a:ext uri="{9D8B030D-6E8A-4147-A177-3AD203B41FA5}">
                      <a16:colId xmlns:a16="http://schemas.microsoft.com/office/drawing/2014/main" val="417143610"/>
                    </a:ext>
                  </a:extLst>
                </a:gridCol>
                <a:gridCol w="1645443">
                  <a:extLst>
                    <a:ext uri="{9D8B030D-6E8A-4147-A177-3AD203B41FA5}">
                      <a16:colId xmlns:a16="http://schemas.microsoft.com/office/drawing/2014/main" val="2152227865"/>
                    </a:ext>
                  </a:extLst>
                </a:gridCol>
                <a:gridCol w="1645443">
                  <a:extLst>
                    <a:ext uri="{9D8B030D-6E8A-4147-A177-3AD203B41FA5}">
                      <a16:colId xmlns:a16="http://schemas.microsoft.com/office/drawing/2014/main" val="768837063"/>
                    </a:ext>
                  </a:extLst>
                </a:gridCol>
                <a:gridCol w="1645443">
                  <a:extLst>
                    <a:ext uri="{9D8B030D-6E8A-4147-A177-3AD203B41FA5}">
                      <a16:colId xmlns:a16="http://schemas.microsoft.com/office/drawing/2014/main" val="3721989805"/>
                    </a:ext>
                  </a:extLst>
                </a:gridCol>
                <a:gridCol w="1645443">
                  <a:extLst>
                    <a:ext uri="{9D8B030D-6E8A-4147-A177-3AD203B41FA5}">
                      <a16:colId xmlns:a16="http://schemas.microsoft.com/office/drawing/2014/main" val="1962510330"/>
                    </a:ext>
                  </a:extLst>
                </a:gridCol>
                <a:gridCol w="1645443">
                  <a:extLst>
                    <a:ext uri="{9D8B030D-6E8A-4147-A177-3AD203B41FA5}">
                      <a16:colId xmlns:a16="http://schemas.microsoft.com/office/drawing/2014/main" val="6471903"/>
                    </a:ext>
                  </a:extLst>
                </a:gridCol>
              </a:tblGrid>
              <a:tr h="370840">
                <a:tc>
                  <a:txBody>
                    <a:bodyPr/>
                    <a:lstStyle/>
                    <a:p>
                      <a:endParaRPr lang="en-US"/>
                    </a:p>
                  </a:txBody>
                  <a:tcPr/>
                </a:tc>
                <a:tc>
                  <a:txBody>
                    <a:bodyPr/>
                    <a:lstStyle/>
                    <a:p>
                      <a:r>
                        <a:rPr lang="en-US"/>
                        <a:t>Andrea</a:t>
                      </a:r>
                    </a:p>
                  </a:txBody>
                  <a:tcPr/>
                </a:tc>
                <a:tc>
                  <a:txBody>
                    <a:bodyPr/>
                    <a:lstStyle/>
                    <a:p>
                      <a:r>
                        <a:rPr lang="en-US"/>
                        <a:t>Kevin K</a:t>
                      </a:r>
                    </a:p>
                  </a:txBody>
                  <a:tcPr/>
                </a:tc>
                <a:tc>
                  <a:txBody>
                    <a:bodyPr/>
                    <a:lstStyle/>
                    <a:p>
                      <a:r>
                        <a:rPr lang="en-US"/>
                        <a:t>Juan</a:t>
                      </a:r>
                    </a:p>
                  </a:txBody>
                  <a:tcPr/>
                </a:tc>
                <a:tc>
                  <a:txBody>
                    <a:bodyPr/>
                    <a:lstStyle/>
                    <a:p>
                      <a:r>
                        <a:rPr lang="en-US"/>
                        <a:t>Bernardin</a:t>
                      </a:r>
                    </a:p>
                  </a:txBody>
                  <a:tcPr/>
                </a:tc>
                <a:tc>
                  <a:txBody>
                    <a:bodyPr/>
                    <a:lstStyle/>
                    <a:p>
                      <a:r>
                        <a:rPr lang="en-US"/>
                        <a:t>Kevin L</a:t>
                      </a:r>
                    </a:p>
                  </a:txBody>
                  <a:tcPr/>
                </a:tc>
                <a:extLst>
                  <a:ext uri="{0D108BD9-81ED-4DB2-BD59-A6C34878D82A}">
                    <a16:rowId xmlns:a16="http://schemas.microsoft.com/office/drawing/2014/main" val="2213706253"/>
                  </a:ext>
                </a:extLst>
              </a:tr>
              <a:tr h="370840">
                <a:tc>
                  <a:txBody>
                    <a:bodyPr/>
                    <a:lstStyle/>
                    <a:p>
                      <a:r>
                        <a:rPr lang="en-US"/>
                        <a:t>Power</a:t>
                      </a:r>
                    </a:p>
                  </a:txBody>
                  <a:tcPr/>
                </a:tc>
                <a:tc>
                  <a:txBody>
                    <a:bodyPr/>
                    <a:lstStyle/>
                    <a:p>
                      <a:endParaRPr lang="en-US"/>
                    </a:p>
                  </a:txBody>
                  <a:tcPr/>
                </a:tc>
                <a:tc>
                  <a:txBody>
                    <a:bodyPr/>
                    <a:lstStyle/>
                    <a:p>
                      <a:r>
                        <a:rPr lang="en-US"/>
                        <a:t>S</a:t>
                      </a:r>
                    </a:p>
                  </a:txBody>
                  <a:tcPr/>
                </a:tc>
                <a:tc>
                  <a:txBody>
                    <a:bodyPr/>
                    <a:lstStyle/>
                    <a:p>
                      <a:r>
                        <a:rPr lang="en-US"/>
                        <a:t>P</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57927020"/>
                  </a:ext>
                </a:extLst>
              </a:tr>
              <a:tr h="370840">
                <a:tc>
                  <a:txBody>
                    <a:bodyPr/>
                    <a:lstStyle/>
                    <a:p>
                      <a:r>
                        <a:rPr lang="en-US"/>
                        <a:t>PCB</a:t>
                      </a:r>
                    </a:p>
                  </a:txBody>
                  <a:tcPr/>
                </a:tc>
                <a:tc>
                  <a:txBody>
                    <a:bodyPr/>
                    <a:lstStyle/>
                    <a:p>
                      <a:endParaRPr lang="en-US"/>
                    </a:p>
                  </a:txBody>
                  <a:tcPr/>
                </a:tc>
                <a:tc>
                  <a:txBody>
                    <a:bodyPr/>
                    <a:lstStyle/>
                    <a:p>
                      <a:r>
                        <a:rPr lang="en-US"/>
                        <a:t>S</a:t>
                      </a:r>
                    </a:p>
                  </a:txBody>
                  <a:tcPr/>
                </a:tc>
                <a:tc>
                  <a:txBody>
                    <a:bodyPr/>
                    <a:lstStyle/>
                    <a:p>
                      <a:r>
                        <a:rPr lang="en-US"/>
                        <a:t>P</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94507201"/>
                  </a:ext>
                </a:extLst>
              </a:tr>
              <a:tr h="370840">
                <a:tc>
                  <a:txBody>
                    <a:bodyPr/>
                    <a:lstStyle/>
                    <a:p>
                      <a:r>
                        <a:rPr lang="en-US"/>
                        <a:t>Light Source</a:t>
                      </a:r>
                    </a:p>
                  </a:txBody>
                  <a:tcPr/>
                </a:tc>
                <a:tc>
                  <a:txBody>
                    <a:bodyPr/>
                    <a:lstStyle/>
                    <a:p>
                      <a:r>
                        <a:rPr lang="en-US"/>
                        <a:t>P</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S</a:t>
                      </a:r>
                    </a:p>
                  </a:txBody>
                  <a:tcPr/>
                </a:tc>
                <a:extLst>
                  <a:ext uri="{0D108BD9-81ED-4DB2-BD59-A6C34878D82A}">
                    <a16:rowId xmlns:a16="http://schemas.microsoft.com/office/drawing/2014/main" val="2450273299"/>
                  </a:ext>
                </a:extLst>
              </a:tr>
              <a:tr h="370840">
                <a:tc>
                  <a:txBody>
                    <a:bodyPr/>
                    <a:lstStyle/>
                    <a:p>
                      <a:r>
                        <a:rPr lang="en-US"/>
                        <a:t>Optical Alignment</a:t>
                      </a:r>
                    </a:p>
                  </a:txBody>
                  <a:tcPr/>
                </a:tc>
                <a:tc>
                  <a:txBody>
                    <a:bodyPr/>
                    <a:lstStyle/>
                    <a:p>
                      <a:r>
                        <a:rPr lang="en-US"/>
                        <a:t>P</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P</a:t>
                      </a:r>
                    </a:p>
                  </a:txBody>
                  <a:tcPr/>
                </a:tc>
                <a:extLst>
                  <a:ext uri="{0D108BD9-81ED-4DB2-BD59-A6C34878D82A}">
                    <a16:rowId xmlns:a16="http://schemas.microsoft.com/office/drawing/2014/main" val="771654713"/>
                  </a:ext>
                </a:extLst>
              </a:tr>
              <a:tr h="370840">
                <a:tc>
                  <a:txBody>
                    <a:bodyPr/>
                    <a:lstStyle/>
                    <a:p>
                      <a:r>
                        <a:rPr lang="en-US"/>
                        <a:t>Detector</a:t>
                      </a:r>
                    </a:p>
                  </a:txBody>
                  <a:tcPr/>
                </a:tc>
                <a:tc>
                  <a:txBody>
                    <a:bodyPr/>
                    <a:lstStyle/>
                    <a:p>
                      <a:r>
                        <a:rPr lang="en-US"/>
                        <a:t>S</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P</a:t>
                      </a:r>
                    </a:p>
                  </a:txBody>
                  <a:tcPr/>
                </a:tc>
                <a:extLst>
                  <a:ext uri="{0D108BD9-81ED-4DB2-BD59-A6C34878D82A}">
                    <a16:rowId xmlns:a16="http://schemas.microsoft.com/office/drawing/2014/main" val="2047513886"/>
                  </a:ext>
                </a:extLst>
              </a:tr>
              <a:tr h="370839">
                <a:tc>
                  <a:txBody>
                    <a:bodyPr/>
                    <a:lstStyle/>
                    <a:p>
                      <a:pPr lvl="0">
                        <a:buNone/>
                      </a:pPr>
                      <a:r>
                        <a:rPr lang="en-US"/>
                        <a:t>Amplifier</a:t>
                      </a:r>
                    </a:p>
                  </a:txBody>
                  <a:tcPr/>
                </a:tc>
                <a:tc>
                  <a:txBody>
                    <a:bodyPr/>
                    <a:lstStyle/>
                    <a:p>
                      <a:pPr lvl="0">
                        <a:buNone/>
                      </a:pPr>
                      <a:endParaRPr lang="en-US"/>
                    </a:p>
                  </a:txBody>
                  <a:tcPr/>
                </a:tc>
                <a:tc>
                  <a:txBody>
                    <a:bodyPr/>
                    <a:lstStyle/>
                    <a:p>
                      <a:pPr lvl="0">
                        <a:buNone/>
                      </a:pPr>
                      <a:r>
                        <a:rPr lang="en-US"/>
                        <a:t>P</a:t>
                      </a:r>
                    </a:p>
                  </a:txBody>
                  <a:tcPr/>
                </a:tc>
                <a:tc>
                  <a:txBody>
                    <a:bodyPr/>
                    <a:lstStyle/>
                    <a:p>
                      <a:pPr lvl="0">
                        <a:buNone/>
                      </a:pPr>
                      <a:r>
                        <a:rPr lang="en-US"/>
                        <a:t>S</a:t>
                      </a:r>
                    </a:p>
                  </a:txBody>
                  <a:tcPr/>
                </a:tc>
                <a:tc>
                  <a:txBody>
                    <a:bodyPr/>
                    <a:lstStyle/>
                    <a:p>
                      <a:pPr lvl="0">
                        <a:buNone/>
                      </a:pPr>
                      <a:endParaRPr lang="en-US"/>
                    </a:p>
                  </a:txBody>
                  <a:tcPr/>
                </a:tc>
                <a:tc>
                  <a:txBody>
                    <a:bodyPr/>
                    <a:lstStyle/>
                    <a:p>
                      <a:pPr lvl="0">
                        <a:buNone/>
                      </a:pPr>
                      <a:endParaRPr lang="en-US"/>
                    </a:p>
                  </a:txBody>
                  <a:tcPr/>
                </a:tc>
                <a:extLst>
                  <a:ext uri="{0D108BD9-81ED-4DB2-BD59-A6C34878D82A}">
                    <a16:rowId xmlns:a16="http://schemas.microsoft.com/office/drawing/2014/main" val="3622580530"/>
                  </a:ext>
                </a:extLst>
              </a:tr>
              <a:tr h="370840">
                <a:tc>
                  <a:txBody>
                    <a:bodyPr/>
                    <a:lstStyle/>
                    <a:p>
                      <a:r>
                        <a:rPr lang="en-US"/>
                        <a:t>MCU/Software</a:t>
                      </a:r>
                    </a:p>
                  </a:txBody>
                  <a:tcPr/>
                </a:tc>
                <a:tc>
                  <a:txBody>
                    <a:bodyPr/>
                    <a:lstStyle/>
                    <a:p>
                      <a:endParaRPr lang="en-US"/>
                    </a:p>
                  </a:txBody>
                  <a:tcPr/>
                </a:tc>
                <a:tc>
                  <a:txBody>
                    <a:bodyPr/>
                    <a:lstStyle/>
                    <a:p>
                      <a:r>
                        <a:rPr lang="en-US"/>
                        <a:t>S</a:t>
                      </a:r>
                    </a:p>
                  </a:txBody>
                  <a:tcPr/>
                </a:tc>
                <a:tc>
                  <a:txBody>
                    <a:bodyPr/>
                    <a:lstStyle/>
                    <a:p>
                      <a:endParaRPr lang="en-US"/>
                    </a:p>
                  </a:txBody>
                  <a:tcPr/>
                </a:tc>
                <a:tc>
                  <a:txBody>
                    <a:bodyPr/>
                    <a:lstStyle/>
                    <a:p>
                      <a:r>
                        <a:rPr lang="en-US"/>
                        <a:t>P</a:t>
                      </a:r>
                    </a:p>
                  </a:txBody>
                  <a:tcPr/>
                </a:tc>
                <a:tc>
                  <a:txBody>
                    <a:bodyPr/>
                    <a:lstStyle/>
                    <a:p>
                      <a:endParaRPr lang="en-US"/>
                    </a:p>
                  </a:txBody>
                  <a:tcPr/>
                </a:tc>
                <a:extLst>
                  <a:ext uri="{0D108BD9-81ED-4DB2-BD59-A6C34878D82A}">
                    <a16:rowId xmlns:a16="http://schemas.microsoft.com/office/drawing/2014/main" val="514438653"/>
                  </a:ext>
                </a:extLst>
              </a:tr>
              <a:tr h="370840">
                <a:tc>
                  <a:txBody>
                    <a:bodyPr/>
                    <a:lstStyle/>
                    <a:p>
                      <a:r>
                        <a:rPr lang="en-US"/>
                        <a:t>Display/ Touchscreen</a:t>
                      </a:r>
                    </a:p>
                  </a:txBody>
                  <a:tcPr/>
                </a:tc>
                <a:tc>
                  <a:txBody>
                    <a:bodyPr/>
                    <a:lstStyle/>
                    <a:p>
                      <a:endParaRPr lang="en-US"/>
                    </a:p>
                  </a:txBody>
                  <a:tcPr/>
                </a:tc>
                <a:tc>
                  <a:txBody>
                    <a:bodyPr/>
                    <a:lstStyle/>
                    <a:p>
                      <a:r>
                        <a:rPr lang="en-US"/>
                        <a:t>S</a:t>
                      </a:r>
                    </a:p>
                  </a:txBody>
                  <a:tcPr/>
                </a:tc>
                <a:tc>
                  <a:txBody>
                    <a:bodyPr/>
                    <a:lstStyle/>
                    <a:p>
                      <a:endParaRPr lang="en-US"/>
                    </a:p>
                  </a:txBody>
                  <a:tcPr/>
                </a:tc>
                <a:tc>
                  <a:txBody>
                    <a:bodyPr/>
                    <a:lstStyle/>
                    <a:p>
                      <a:r>
                        <a:rPr lang="en-US"/>
                        <a:t>P</a:t>
                      </a:r>
                    </a:p>
                  </a:txBody>
                  <a:tcPr/>
                </a:tc>
                <a:tc>
                  <a:txBody>
                    <a:bodyPr/>
                    <a:lstStyle/>
                    <a:p>
                      <a:endParaRPr lang="en-US"/>
                    </a:p>
                  </a:txBody>
                  <a:tcPr/>
                </a:tc>
                <a:extLst>
                  <a:ext uri="{0D108BD9-81ED-4DB2-BD59-A6C34878D82A}">
                    <a16:rowId xmlns:a16="http://schemas.microsoft.com/office/drawing/2014/main" val="170856868"/>
                  </a:ext>
                </a:extLst>
              </a:tr>
              <a:tr h="370839">
                <a:tc>
                  <a:txBody>
                    <a:bodyPr/>
                    <a:lstStyle/>
                    <a:p>
                      <a:pPr lvl="0">
                        <a:buNone/>
                      </a:pPr>
                      <a:r>
                        <a:rPr lang="en-US"/>
                        <a:t>Housing</a:t>
                      </a:r>
                    </a:p>
                  </a:txBody>
                  <a:tcPr/>
                </a:tc>
                <a:tc>
                  <a:txBody>
                    <a:bodyPr/>
                    <a:lstStyle/>
                    <a:p>
                      <a:pPr lvl="0">
                        <a:buNone/>
                      </a:pPr>
                      <a:r>
                        <a:rPr lang="en-US"/>
                        <a:t>S</a:t>
                      </a:r>
                    </a:p>
                  </a:txBody>
                  <a:tcPr/>
                </a:tc>
                <a:tc>
                  <a:txBody>
                    <a:bodyPr/>
                    <a:lstStyle/>
                    <a:p>
                      <a:pPr lvl="0">
                        <a:buNone/>
                      </a:pPr>
                      <a:endParaRPr lang="en-US"/>
                    </a:p>
                  </a:txBody>
                  <a:tcPr/>
                </a:tc>
                <a:tc>
                  <a:txBody>
                    <a:bodyPr/>
                    <a:lstStyle/>
                    <a:p>
                      <a:pPr lvl="0">
                        <a:buNone/>
                      </a:pPr>
                      <a:endParaRPr lang="en-US"/>
                    </a:p>
                  </a:txBody>
                  <a:tcPr/>
                </a:tc>
                <a:tc>
                  <a:txBody>
                    <a:bodyPr/>
                    <a:lstStyle/>
                    <a:p>
                      <a:pPr lvl="0">
                        <a:buNone/>
                      </a:pPr>
                      <a:endParaRPr lang="en-US"/>
                    </a:p>
                  </a:txBody>
                  <a:tcPr/>
                </a:tc>
                <a:tc>
                  <a:txBody>
                    <a:bodyPr/>
                    <a:lstStyle/>
                    <a:p>
                      <a:pPr lvl="0">
                        <a:buNone/>
                      </a:pPr>
                      <a:r>
                        <a:rPr lang="en-US"/>
                        <a:t>P</a:t>
                      </a:r>
                    </a:p>
                  </a:txBody>
                  <a:tcPr/>
                </a:tc>
                <a:extLst>
                  <a:ext uri="{0D108BD9-81ED-4DB2-BD59-A6C34878D82A}">
                    <a16:rowId xmlns:a16="http://schemas.microsoft.com/office/drawing/2014/main" val="2606788987"/>
                  </a:ext>
                </a:extLst>
              </a:tr>
            </a:tbl>
          </a:graphicData>
        </a:graphic>
      </p:graphicFrame>
    </p:spTree>
    <p:extLst>
      <p:ext uri="{BB962C8B-B14F-4D97-AF65-F5344CB8AC3E}">
        <p14:creationId xmlns:p14="http://schemas.microsoft.com/office/powerpoint/2010/main" val="2811616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750C-F90F-47D4-A493-CB881AF57FAA}"/>
              </a:ext>
            </a:extLst>
          </p:cNvPr>
          <p:cNvSpPr>
            <a:spLocks noGrp="1"/>
          </p:cNvSpPr>
          <p:nvPr>
            <p:ph type="title"/>
          </p:nvPr>
        </p:nvSpPr>
        <p:spPr/>
        <p:txBody>
          <a:bodyPr/>
          <a:lstStyle/>
          <a:p>
            <a:r>
              <a:rPr lang="en-US"/>
              <a:t>Operation</a:t>
            </a:r>
          </a:p>
        </p:txBody>
      </p:sp>
      <p:sp>
        <p:nvSpPr>
          <p:cNvPr id="3" name="Content Placeholder 2">
            <a:extLst>
              <a:ext uri="{FF2B5EF4-FFF2-40B4-BE49-F238E27FC236}">
                <a16:creationId xmlns:a16="http://schemas.microsoft.com/office/drawing/2014/main" id="{FD0EF797-E835-4569-9DDE-F6DE47F89E5C}"/>
              </a:ext>
            </a:extLst>
          </p:cNvPr>
          <p:cNvSpPr>
            <a:spLocks noGrp="1"/>
          </p:cNvSpPr>
          <p:nvPr>
            <p:ph idx="1"/>
          </p:nvPr>
        </p:nvSpPr>
        <p:spPr>
          <a:xfrm>
            <a:off x="1143000" y="1597325"/>
            <a:ext cx="9872871" cy="4498675"/>
          </a:xfrm>
        </p:spPr>
        <p:txBody>
          <a:bodyPr vert="horz" lIns="91440" tIns="45720" rIns="91440" bIns="45720" rtlCol="0" anchor="t">
            <a:normAutofit lnSpcReduction="10000"/>
          </a:bodyPr>
          <a:lstStyle/>
          <a:p>
            <a:r>
              <a:rPr lang="en-US"/>
              <a:t>4 inputs needed:</a:t>
            </a:r>
          </a:p>
          <a:p>
            <a:pPr lvl="1"/>
            <a:r>
              <a:rPr lang="en-US">
                <a:ea typeface="+mn-lt"/>
                <a:cs typeface="+mn-lt"/>
              </a:rPr>
              <a:t>405 nm blank cuvette</a:t>
            </a:r>
          </a:p>
          <a:p>
            <a:pPr lvl="1"/>
            <a:r>
              <a:rPr lang="en-US">
                <a:ea typeface="+mn-lt"/>
                <a:cs typeface="+mn-lt"/>
              </a:rPr>
              <a:t>532 nm blank cuvette</a:t>
            </a:r>
          </a:p>
          <a:p>
            <a:pPr lvl="1"/>
            <a:r>
              <a:rPr lang="en-US">
                <a:ea typeface="+mn-lt"/>
                <a:cs typeface="+mn-lt"/>
              </a:rPr>
              <a:t>405 nm sample cuvette</a:t>
            </a:r>
          </a:p>
          <a:p>
            <a:pPr lvl="1"/>
            <a:r>
              <a:rPr lang="en-US">
                <a:ea typeface="+mn-lt"/>
                <a:cs typeface="+mn-lt"/>
              </a:rPr>
              <a:t>532 nm sample cuvette</a:t>
            </a:r>
            <a:endParaRPr lang="en-US"/>
          </a:p>
          <a:p>
            <a:r>
              <a:rPr lang="en-US"/>
              <a:t>A transimpedence op amp will convert the current readings from a photodiode to a voltage value that can be recorded by the MCU.</a:t>
            </a:r>
          </a:p>
          <a:p>
            <a:r>
              <a:rPr lang="en-US"/>
              <a:t>User will insert a blank cuvette and the voltage will be taken at blue and green</a:t>
            </a:r>
          </a:p>
          <a:p>
            <a:r>
              <a:rPr lang="en-US"/>
              <a:t>User will then be prompted to insert the sample cuvette and the voltage values  recorded.</a:t>
            </a:r>
          </a:p>
          <a:p>
            <a:r>
              <a:rPr lang="en-US"/>
              <a:t>MCU will calculate absorbance due to curcumin and determine whether the curcumin concentration is "safe", "elevated", or "dangerous".</a:t>
            </a:r>
          </a:p>
          <a:p>
            <a:pPr marL="274320" lvl="1" indent="0">
              <a:buNone/>
            </a:pPr>
            <a:endParaRPr lang="en-US"/>
          </a:p>
          <a:p>
            <a:pPr indent="0"/>
            <a:endParaRPr lang="en-US"/>
          </a:p>
          <a:p>
            <a:pPr indent="0"/>
            <a:endParaRPr lang="en-US"/>
          </a:p>
          <a:p>
            <a:pPr lvl="1"/>
            <a:endParaRPr lang="en-US"/>
          </a:p>
          <a:p>
            <a:pPr lvl="1"/>
            <a:endParaRPr lang="en-US"/>
          </a:p>
        </p:txBody>
      </p:sp>
    </p:spTree>
    <p:extLst>
      <p:ext uri="{BB962C8B-B14F-4D97-AF65-F5344CB8AC3E}">
        <p14:creationId xmlns:p14="http://schemas.microsoft.com/office/powerpoint/2010/main" val="4202094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E258-1D61-477E-B225-EA9E27221890}"/>
              </a:ext>
            </a:extLst>
          </p:cNvPr>
          <p:cNvSpPr>
            <a:spLocks noGrp="1"/>
          </p:cNvSpPr>
          <p:nvPr>
            <p:ph type="title"/>
          </p:nvPr>
        </p:nvSpPr>
        <p:spPr/>
        <p:txBody>
          <a:bodyPr/>
          <a:lstStyle/>
          <a:p>
            <a:r>
              <a:rPr lang="en-US"/>
              <a:t>Future Applications</a:t>
            </a:r>
          </a:p>
        </p:txBody>
      </p:sp>
      <p:sp>
        <p:nvSpPr>
          <p:cNvPr id="3" name="Content Placeholder 2">
            <a:extLst>
              <a:ext uri="{FF2B5EF4-FFF2-40B4-BE49-F238E27FC236}">
                <a16:creationId xmlns:a16="http://schemas.microsoft.com/office/drawing/2014/main" id="{B5C2E924-6B7F-4032-B99F-72B6A3242B6A}"/>
              </a:ext>
            </a:extLst>
          </p:cNvPr>
          <p:cNvSpPr>
            <a:spLocks noGrp="1"/>
          </p:cNvSpPr>
          <p:nvPr>
            <p:ph idx="1"/>
          </p:nvPr>
        </p:nvSpPr>
        <p:spPr/>
        <p:txBody>
          <a:bodyPr vert="horz" lIns="91440" tIns="45720" rIns="91440" bIns="45720" rtlCol="0" anchor="t">
            <a:normAutofit/>
          </a:bodyPr>
          <a:lstStyle/>
          <a:p>
            <a:pPr marL="45720" indent="0">
              <a:buNone/>
            </a:pPr>
            <a:r>
              <a:rPr lang="en-US"/>
              <a:t>Necessary modifications for DABS to take bilirubin readings from real human blood serum in a clinical setting are a custom cuvette, different laser diodes, and a recalibration of the hemoglobin estimation.</a:t>
            </a:r>
          </a:p>
          <a:p>
            <a:pPr marL="45720" indent="0">
              <a:buNone/>
            </a:pPr>
            <a:endParaRPr lang="en-US"/>
          </a:p>
        </p:txBody>
      </p:sp>
      <p:sp>
        <p:nvSpPr>
          <p:cNvPr id="4" name="TextBox 3">
            <a:extLst>
              <a:ext uri="{FF2B5EF4-FFF2-40B4-BE49-F238E27FC236}">
                <a16:creationId xmlns:a16="http://schemas.microsoft.com/office/drawing/2014/main" id="{33AA2D51-01FB-4DDE-A74D-374A565AEE76}"/>
              </a:ext>
            </a:extLst>
          </p:cNvPr>
          <p:cNvSpPr txBox="1"/>
          <p:nvPr/>
        </p:nvSpPr>
        <p:spPr>
          <a:xfrm>
            <a:off x="1144438" y="314289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ea typeface="+mn-lt"/>
                <a:cs typeface="+mn-lt"/>
              </a:rPr>
              <a:t>Cuvette</a:t>
            </a:r>
            <a:endParaRPr lang="en-US">
              <a:ea typeface="+mn-lt"/>
              <a:cs typeface="+mn-lt"/>
            </a:endParaRPr>
          </a:p>
        </p:txBody>
      </p:sp>
      <p:sp>
        <p:nvSpPr>
          <p:cNvPr id="5" name="TextBox 4">
            <a:extLst>
              <a:ext uri="{FF2B5EF4-FFF2-40B4-BE49-F238E27FC236}">
                <a16:creationId xmlns:a16="http://schemas.microsoft.com/office/drawing/2014/main" id="{D3231EE6-838A-4159-8948-960B63676952}"/>
              </a:ext>
            </a:extLst>
          </p:cNvPr>
          <p:cNvSpPr txBox="1"/>
          <p:nvPr/>
        </p:nvSpPr>
        <p:spPr>
          <a:xfrm>
            <a:off x="4710022" y="314288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ea typeface="+mn-lt"/>
                <a:cs typeface="+mn-lt"/>
              </a:rPr>
              <a:t>Lasers</a:t>
            </a:r>
            <a:endParaRPr lang="en-US">
              <a:ea typeface="+mn-lt"/>
              <a:cs typeface="+mn-lt"/>
            </a:endParaRPr>
          </a:p>
        </p:txBody>
      </p:sp>
      <p:sp>
        <p:nvSpPr>
          <p:cNvPr id="6" name="TextBox 5">
            <a:extLst>
              <a:ext uri="{FF2B5EF4-FFF2-40B4-BE49-F238E27FC236}">
                <a16:creationId xmlns:a16="http://schemas.microsoft.com/office/drawing/2014/main" id="{6D95B8E7-0658-4182-9C98-F391073D8589}"/>
              </a:ext>
            </a:extLst>
          </p:cNvPr>
          <p:cNvSpPr txBox="1"/>
          <p:nvPr/>
        </p:nvSpPr>
        <p:spPr>
          <a:xfrm>
            <a:off x="8275606" y="309975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ea typeface="+mn-lt"/>
                <a:cs typeface="+mn-lt"/>
              </a:rPr>
              <a:t>Recalibration</a:t>
            </a:r>
          </a:p>
        </p:txBody>
      </p:sp>
      <p:sp>
        <p:nvSpPr>
          <p:cNvPr id="8" name="TextBox 7">
            <a:extLst>
              <a:ext uri="{FF2B5EF4-FFF2-40B4-BE49-F238E27FC236}">
                <a16:creationId xmlns:a16="http://schemas.microsoft.com/office/drawing/2014/main" id="{733FA413-66EE-410E-8CD3-C96D78866215}"/>
              </a:ext>
            </a:extLst>
          </p:cNvPr>
          <p:cNvSpPr txBox="1"/>
          <p:nvPr/>
        </p:nvSpPr>
        <p:spPr>
          <a:xfrm>
            <a:off x="4536595" y="3616444"/>
            <a:ext cx="308825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Pricier laser modules with built-in high electrical attenuation would reduce noise in the output and increase accuracy.  </a:t>
            </a:r>
          </a:p>
          <a:p>
            <a:pPr marL="285750" indent="-285750">
              <a:buFont typeface="Arial"/>
              <a:buChar char="•"/>
            </a:pPr>
            <a:r>
              <a:rPr lang="en-US"/>
              <a:t>460 nm and 550 nm would be more optimum wavelengths for bilirubin and hemoglobin.</a:t>
            </a:r>
          </a:p>
        </p:txBody>
      </p:sp>
      <p:sp>
        <p:nvSpPr>
          <p:cNvPr id="10" name="TextBox 9">
            <a:extLst>
              <a:ext uri="{FF2B5EF4-FFF2-40B4-BE49-F238E27FC236}">
                <a16:creationId xmlns:a16="http://schemas.microsoft.com/office/drawing/2014/main" id="{CA65D458-97E6-46AC-977E-D85091B211AE}"/>
              </a:ext>
            </a:extLst>
          </p:cNvPr>
          <p:cNvSpPr txBox="1"/>
          <p:nvPr/>
        </p:nvSpPr>
        <p:spPr>
          <a:xfrm>
            <a:off x="8102179" y="3616443"/>
            <a:ext cx="308825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New absorbance parameters would be inputed at the MCU level</a:t>
            </a:r>
          </a:p>
        </p:txBody>
      </p:sp>
      <p:sp>
        <p:nvSpPr>
          <p:cNvPr id="11" name="TextBox 10">
            <a:extLst>
              <a:ext uri="{FF2B5EF4-FFF2-40B4-BE49-F238E27FC236}">
                <a16:creationId xmlns:a16="http://schemas.microsoft.com/office/drawing/2014/main" id="{10089DC9-8501-415F-9CB0-3DE2FB9978EE}"/>
              </a:ext>
            </a:extLst>
          </p:cNvPr>
          <p:cNvSpPr txBox="1"/>
          <p:nvPr/>
        </p:nvSpPr>
        <p:spPr>
          <a:xfrm>
            <a:off x="985387" y="3616444"/>
            <a:ext cx="30738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t>Custom cuvettes with .05 mm pathlengths would reduce the necessary sample size to 4 to 5 drops</a:t>
            </a:r>
          </a:p>
        </p:txBody>
      </p:sp>
    </p:spTree>
    <p:extLst>
      <p:ext uri="{BB962C8B-B14F-4D97-AF65-F5344CB8AC3E}">
        <p14:creationId xmlns:p14="http://schemas.microsoft.com/office/powerpoint/2010/main" val="3917501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4B7DC-18F5-4439-9488-E5B730BBB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2" name="Picture 3" descr="A picture containing toy&#10;&#10;Description generated with very high confidence">
            <a:extLst>
              <a:ext uri="{FF2B5EF4-FFF2-40B4-BE49-F238E27FC236}">
                <a16:creationId xmlns:a16="http://schemas.microsoft.com/office/drawing/2014/main" id="{22540E31-A42C-444E-BD19-CD7F2899D234}"/>
              </a:ext>
            </a:extLst>
          </p:cNvPr>
          <p:cNvPicPr>
            <a:picLocks noChangeAspect="1"/>
          </p:cNvPicPr>
          <p:nvPr/>
        </p:nvPicPr>
        <p:blipFill rotWithShape="1">
          <a:blip r:embed="rId2"/>
          <a:srcRect l="20873" r="21949" b="1"/>
          <a:stretch/>
        </p:blipFill>
        <p:spPr>
          <a:xfrm>
            <a:off x="232861" y="243840"/>
            <a:ext cx="3646837" cy="6377939"/>
          </a:xfrm>
          <a:prstGeom prst="rect">
            <a:avLst/>
          </a:prstGeom>
        </p:spPr>
      </p:pic>
      <p:sp>
        <p:nvSpPr>
          <p:cNvPr id="3" name="Content Placeholder 2"/>
          <p:cNvSpPr>
            <a:spLocks noGrp="1"/>
          </p:cNvSpPr>
          <p:nvPr>
            <p:ph idx="1"/>
          </p:nvPr>
        </p:nvSpPr>
        <p:spPr>
          <a:xfrm>
            <a:off x="4418365" y="971811"/>
            <a:ext cx="6576629" cy="4038600"/>
          </a:xfrm>
        </p:spPr>
        <p:txBody>
          <a:bodyPr vert="horz" lIns="91440" tIns="45720" rIns="91440" bIns="45720" rtlCol="0" anchor="t">
            <a:normAutofit/>
          </a:bodyPr>
          <a:lstStyle/>
          <a:p>
            <a:pPr marL="0" indent="0">
              <a:buNone/>
            </a:pPr>
            <a:r>
              <a:rPr lang="en-US" sz="5400"/>
              <a:t>Questions?</a:t>
            </a:r>
          </a:p>
        </p:txBody>
      </p:sp>
      <p:sp>
        <p:nvSpPr>
          <p:cNvPr id="10" name="Rectangle 9">
            <a:extLst>
              <a:ext uri="{FF2B5EF4-FFF2-40B4-BE49-F238E27FC236}">
                <a16:creationId xmlns:a16="http://schemas.microsoft.com/office/drawing/2014/main" id="{F4861B3C-221F-4FEE-BC20-58155E285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7432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A655-AAEB-4FD5-9489-625FF6EA0D9B}"/>
              </a:ext>
            </a:extLst>
          </p:cNvPr>
          <p:cNvSpPr>
            <a:spLocks noGrp="1"/>
          </p:cNvSpPr>
          <p:nvPr>
            <p:ph type="title"/>
          </p:nvPr>
        </p:nvSpPr>
        <p:spPr>
          <a:xfrm>
            <a:off x="237478" y="245616"/>
            <a:ext cx="9875520" cy="705542"/>
          </a:xfrm>
        </p:spPr>
        <p:txBody>
          <a:bodyPr/>
          <a:lstStyle/>
          <a:p>
            <a:r>
              <a:rPr lang="en-US"/>
              <a:t>Specifications</a:t>
            </a:r>
          </a:p>
        </p:txBody>
      </p:sp>
      <p:graphicFrame>
        <p:nvGraphicFramePr>
          <p:cNvPr id="4" name="Table 4">
            <a:extLst>
              <a:ext uri="{FF2B5EF4-FFF2-40B4-BE49-F238E27FC236}">
                <a16:creationId xmlns:a16="http://schemas.microsoft.com/office/drawing/2014/main" id="{19CFC26C-8C11-4CA8-A263-757DF06AAC44}"/>
              </a:ext>
            </a:extLst>
          </p:cNvPr>
          <p:cNvGraphicFramePr>
            <a:graphicFrameLocks noGrp="1"/>
          </p:cNvGraphicFramePr>
          <p:nvPr>
            <p:ph idx="1"/>
            <p:extLst>
              <p:ext uri="{D42A27DB-BD31-4B8C-83A1-F6EECF244321}">
                <p14:modId xmlns:p14="http://schemas.microsoft.com/office/powerpoint/2010/main" val="389500319"/>
              </p:ext>
            </p:extLst>
          </p:nvPr>
        </p:nvGraphicFramePr>
        <p:xfrm>
          <a:off x="1089870" y="951157"/>
          <a:ext cx="9592158" cy="5578362"/>
        </p:xfrm>
        <a:graphic>
          <a:graphicData uri="http://schemas.openxmlformats.org/drawingml/2006/table">
            <a:tbl>
              <a:tblPr firstRow="1" bandRow="1">
                <a:tableStyleId>{69012ECD-51FC-41F1-AA8D-1B2483CD663E}</a:tableStyleId>
              </a:tblPr>
              <a:tblGrid>
                <a:gridCol w="1104552">
                  <a:extLst>
                    <a:ext uri="{9D8B030D-6E8A-4147-A177-3AD203B41FA5}">
                      <a16:colId xmlns:a16="http://schemas.microsoft.com/office/drawing/2014/main" val="2131452836"/>
                    </a:ext>
                  </a:extLst>
                </a:gridCol>
                <a:gridCol w="4243803">
                  <a:extLst>
                    <a:ext uri="{9D8B030D-6E8A-4147-A177-3AD203B41FA5}">
                      <a16:colId xmlns:a16="http://schemas.microsoft.com/office/drawing/2014/main" val="1726081211"/>
                    </a:ext>
                  </a:extLst>
                </a:gridCol>
                <a:gridCol w="4243803">
                  <a:extLst>
                    <a:ext uri="{9D8B030D-6E8A-4147-A177-3AD203B41FA5}">
                      <a16:colId xmlns:a16="http://schemas.microsoft.com/office/drawing/2014/main" val="503505937"/>
                    </a:ext>
                  </a:extLst>
                </a:gridCol>
              </a:tblGrid>
              <a:tr h="0">
                <a:tc>
                  <a:txBody>
                    <a:bodyPr/>
                    <a:lstStyle/>
                    <a:p>
                      <a:pPr algn="ctr"/>
                      <a:r>
                        <a:rPr lang="en-US"/>
                        <a:t>#</a:t>
                      </a:r>
                    </a:p>
                  </a:txBody>
                  <a:tcPr>
                    <a:lnB w="12700" cap="flat" cmpd="sng" algn="ctr">
                      <a:solidFill>
                        <a:schemeClr val="tx1"/>
                      </a:solidFill>
                      <a:prstDash val="solid"/>
                      <a:round/>
                      <a:headEnd type="none" w="med" len="med"/>
                      <a:tailEnd type="none" w="med" len="med"/>
                    </a:lnB>
                  </a:tcPr>
                </a:tc>
                <a:tc>
                  <a:txBody>
                    <a:bodyPr/>
                    <a:lstStyle/>
                    <a:p>
                      <a:pPr algn="ctr"/>
                      <a:r>
                        <a:rPr lang="en-US"/>
                        <a:t>Specifications</a:t>
                      </a:r>
                    </a:p>
                  </a:txBody>
                  <a:tcPr>
                    <a:lnB w="12700" cap="flat" cmpd="sng" algn="ctr">
                      <a:solidFill>
                        <a:schemeClr val="tx1"/>
                      </a:solidFill>
                      <a:prstDash val="solid"/>
                      <a:round/>
                      <a:headEnd type="none" w="med" len="med"/>
                      <a:tailEnd type="none" w="med" len="med"/>
                    </a:lnB>
                  </a:tcPr>
                </a:tc>
                <a:tc>
                  <a:txBody>
                    <a:bodyPr/>
                    <a:lstStyle/>
                    <a:p>
                      <a:pPr algn="ctr"/>
                      <a:r>
                        <a:rPr lang="en-US"/>
                        <a:t>Description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516394"/>
                  </a:ext>
                </a:extLst>
              </a:tr>
              <a:tr h="553578">
                <a:tc>
                  <a:txBody>
                    <a:bodyPr/>
                    <a:lstStyle/>
                    <a:p>
                      <a:pPr algn="ctr"/>
                      <a:r>
                        <a:rPr lang="en-US" sz="140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USB </a:t>
                      </a:r>
                      <a:endParaRPr lang="en-US" sz="1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USB must supply at least 5 Volts for device usage</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3037248"/>
                  </a:ext>
                </a:extLst>
              </a:tr>
              <a:tr h="553578">
                <a:tc>
                  <a:txBody>
                    <a:bodyPr/>
                    <a:lstStyle/>
                    <a:p>
                      <a:pPr algn="ctr"/>
                      <a:r>
                        <a:rPr lang="en-US" sz="140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Battery Life</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Device must last greater than 1 hour of continuous use</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318837"/>
                  </a:ext>
                </a:extLst>
              </a:tr>
              <a:tr h="580301">
                <a:tc>
                  <a:txBody>
                    <a:bodyPr/>
                    <a:lstStyle/>
                    <a:p>
                      <a:pPr algn="ctr"/>
                      <a:r>
                        <a:rPr lang="en-US" sz="140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kern="1200">
                          <a:effectLst/>
                        </a:rPr>
                        <a:t>Light Source</a:t>
                      </a:r>
                      <a:endParaRPr lang="en-US" sz="1400" b="0">
                        <a:effectLst/>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kern="1200">
                          <a:effectLst/>
                        </a:rPr>
                        <a:t>5 </a:t>
                      </a:r>
                      <a:r>
                        <a:rPr lang="en-US" sz="1400" u="none" strike="noStrike" kern="1200" err="1">
                          <a:effectLst/>
                        </a:rPr>
                        <a:t>mW</a:t>
                      </a:r>
                      <a:r>
                        <a:rPr lang="en-US" sz="1400" u="none" strike="noStrike" kern="1200">
                          <a:effectLst/>
                        </a:rPr>
                        <a:t> 532 nm green laser and 405 nm blue laser diode</a:t>
                      </a:r>
                      <a:endParaRPr lang="en-US" sz="1400" b="0">
                        <a:effectLst/>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8081282"/>
                  </a:ext>
                </a:extLst>
              </a:tr>
              <a:tr h="616933">
                <a:tc>
                  <a:txBody>
                    <a:bodyPr/>
                    <a:lstStyle/>
                    <a:p>
                      <a:pPr algn="ctr"/>
                      <a:r>
                        <a:rPr lang="en-US" sz="140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t">
                        <a:spcBef>
                          <a:spcPts val="0"/>
                        </a:spcBef>
                        <a:spcAft>
                          <a:spcPts val="0"/>
                        </a:spcAft>
                      </a:pPr>
                      <a:r>
                        <a:rPr lang="en-US" sz="1400" u="none" strike="noStrike" kern="1200">
                          <a:effectLst/>
                        </a:rPr>
                        <a:t>Dimensions</a:t>
                      </a:r>
                      <a:endParaRPr lang="en-US" sz="1400">
                        <a:effectLst/>
                        <a:latin typeface="Times New Roman"/>
                        <a:cs typeface="Times New Roman"/>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kern="1200">
                          <a:effectLst/>
                        </a:rPr>
                        <a:t>The device should measure no more than </a:t>
                      </a:r>
                      <a:endParaRPr lang="en-US" sz="1400">
                        <a:effectLst/>
                      </a:endParaRPr>
                    </a:p>
                    <a:p>
                      <a:pPr rtl="0"/>
                      <a:r>
                        <a:rPr lang="en-US" sz="1400" u="none" strike="noStrike" kern="1200">
                          <a:effectLst/>
                        </a:rPr>
                        <a:t>10 x 9 x 9"</a:t>
                      </a:r>
                      <a:endParaRPr lang="en-US" sz="1400" b="0">
                        <a:effectLst/>
                        <a:latin typeface="Times New Roman"/>
                        <a:cs typeface="Times New Roman"/>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5736424"/>
                  </a:ext>
                </a:extLst>
              </a:tr>
              <a:tr h="320724">
                <a:tc>
                  <a:txBody>
                    <a:bodyPr/>
                    <a:lstStyle/>
                    <a:p>
                      <a:pPr algn="ctr"/>
                      <a:r>
                        <a:rPr lang="en-US" sz="140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PCB</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PCB should be &lt; 12 x 12 cm</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050960"/>
                  </a:ext>
                </a:extLst>
              </a:tr>
              <a:tr h="320724">
                <a:tc>
                  <a:txBody>
                    <a:bodyPr/>
                    <a:lstStyle/>
                    <a:p>
                      <a:pPr algn="ctr"/>
                      <a:r>
                        <a:rPr lang="en-US" sz="140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Sample Size</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Sample size must be 3 - 4 mL</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5827309"/>
                  </a:ext>
                </a:extLst>
              </a:tr>
              <a:tr h="320724">
                <a:tc>
                  <a:txBody>
                    <a:bodyPr/>
                    <a:lstStyle/>
                    <a:p>
                      <a:pPr algn="ctr"/>
                      <a:r>
                        <a:rPr lang="en-US" sz="1400"/>
                        <a:t>7</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Optical Sensing Accuracy</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Determine 3 boundary ranges of concentrations (Safe, Elevated, Dangerous)</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4751163"/>
                  </a:ext>
                </a:extLst>
              </a:tr>
              <a:tr h="320724">
                <a:tc>
                  <a:txBody>
                    <a:bodyPr/>
                    <a:lstStyle/>
                    <a:p>
                      <a:pPr algn="ctr"/>
                      <a:r>
                        <a:rPr lang="en-US" sz="140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Weight</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The device should weigh &lt; 50 lbs</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5436868"/>
                  </a:ext>
                </a:extLst>
              </a:tr>
              <a:tr h="553578">
                <a:tc>
                  <a:txBody>
                    <a:bodyPr/>
                    <a:lstStyle/>
                    <a:p>
                      <a:pPr algn="ctr"/>
                      <a:r>
                        <a:rPr lang="en-US" sz="1400"/>
                        <a:t>9</a:t>
                      </a:r>
                      <a:endParaRPr lang="en-US"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Testing of sample</a:t>
                      </a:r>
                      <a:endParaRPr lang="en-US" sz="1400" b="0">
                        <a:solidFill>
                          <a:schemeClr val="dk1"/>
                        </a:solidFill>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Testing of sample should last no longer than 10 minutes</a:t>
                      </a:r>
                      <a:endParaRPr lang="en-US" sz="1400" b="0">
                        <a:solidFill>
                          <a:schemeClr val="dk1"/>
                        </a:solidFill>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7497327"/>
                  </a:ext>
                </a:extLst>
              </a:tr>
              <a:tr h="553578">
                <a:tc>
                  <a:txBody>
                    <a:bodyPr/>
                    <a:lstStyle/>
                    <a:p>
                      <a:pPr algn="ctr"/>
                      <a:r>
                        <a:rPr lang="en-US" sz="140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Cooling system</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Device should be maintained at room temperature (25 ℃ ± 5%)</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305428"/>
                  </a:ext>
                </a:extLst>
              </a:tr>
              <a:tr h="320724">
                <a:tc>
                  <a:txBody>
                    <a:bodyPr/>
                    <a:lstStyle/>
                    <a:p>
                      <a:pPr algn="ctr"/>
                      <a:r>
                        <a:rPr lang="en-US" sz="140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Cost</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a:effectLst/>
                        </a:rPr>
                        <a:t>This device should cost less than $1000</a:t>
                      </a:r>
                      <a:endParaRPr lang="en-US" sz="1400">
                        <a:latin typeface="Times New Roma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3851404"/>
                  </a:ext>
                </a:extLst>
              </a:tr>
            </a:tbl>
          </a:graphicData>
        </a:graphic>
      </p:graphicFrame>
    </p:spTree>
    <p:extLst>
      <p:ext uri="{BB962C8B-B14F-4D97-AF65-F5344CB8AC3E}">
        <p14:creationId xmlns:p14="http://schemas.microsoft.com/office/powerpoint/2010/main" val="2396402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51D6-34B9-4DC5-AA28-5EF6DAF0E75F}"/>
              </a:ext>
            </a:extLst>
          </p:cNvPr>
          <p:cNvSpPr>
            <a:spLocks noGrp="1"/>
          </p:cNvSpPr>
          <p:nvPr>
            <p:ph type="title"/>
          </p:nvPr>
        </p:nvSpPr>
        <p:spPr>
          <a:xfrm>
            <a:off x="240600" y="259370"/>
            <a:ext cx="9875520" cy="1027892"/>
          </a:xfrm>
        </p:spPr>
        <p:txBody>
          <a:bodyPr/>
          <a:lstStyle/>
          <a:p>
            <a:r>
              <a:rPr lang="en-US">
                <a:cs typeface="Calibri Light"/>
              </a:rPr>
              <a:t>Proxy Samples</a:t>
            </a:r>
            <a:endParaRPr lang="en-US"/>
          </a:p>
        </p:txBody>
      </p:sp>
      <p:pic>
        <p:nvPicPr>
          <p:cNvPr id="10" name="Picture 10" descr="A close up of a lamp&#10;&#10;Description generated with high confidence">
            <a:extLst>
              <a:ext uri="{FF2B5EF4-FFF2-40B4-BE49-F238E27FC236}">
                <a16:creationId xmlns:a16="http://schemas.microsoft.com/office/drawing/2014/main" id="{6134C3ED-217E-4BD1-BBF3-3F96AA7D0AE5}"/>
              </a:ext>
            </a:extLst>
          </p:cNvPr>
          <p:cNvPicPr>
            <a:picLocks noGrp="1" noChangeAspect="1"/>
          </p:cNvPicPr>
          <p:nvPr>
            <p:ph idx="1"/>
          </p:nvPr>
        </p:nvPicPr>
        <p:blipFill>
          <a:blip r:embed="rId2"/>
          <a:stretch>
            <a:fillRect/>
          </a:stretch>
        </p:blipFill>
        <p:spPr>
          <a:xfrm>
            <a:off x="1828081" y="1615730"/>
            <a:ext cx="3891949" cy="2384485"/>
          </a:xfrm>
        </p:spPr>
      </p:pic>
      <p:pic>
        <p:nvPicPr>
          <p:cNvPr id="6" name="Picture 6" descr="A screenshot of a cell phone&#10;&#10;Description generated with very high confidence">
            <a:extLst>
              <a:ext uri="{FF2B5EF4-FFF2-40B4-BE49-F238E27FC236}">
                <a16:creationId xmlns:a16="http://schemas.microsoft.com/office/drawing/2014/main" id="{5B3E3295-CBBD-4F9C-9A32-A7E49CA03261}"/>
              </a:ext>
            </a:extLst>
          </p:cNvPr>
          <p:cNvPicPr>
            <a:picLocks noChangeAspect="1"/>
          </p:cNvPicPr>
          <p:nvPr/>
        </p:nvPicPr>
        <p:blipFill>
          <a:blip r:embed="rId3"/>
          <a:stretch>
            <a:fillRect/>
          </a:stretch>
        </p:blipFill>
        <p:spPr>
          <a:xfrm>
            <a:off x="6751607" y="1572027"/>
            <a:ext cx="3907766" cy="2376850"/>
          </a:xfrm>
          <a:prstGeom prst="rect">
            <a:avLst/>
          </a:prstGeom>
        </p:spPr>
      </p:pic>
      <p:sp>
        <p:nvSpPr>
          <p:cNvPr id="3" name="TextBox 2">
            <a:extLst>
              <a:ext uri="{FF2B5EF4-FFF2-40B4-BE49-F238E27FC236}">
                <a16:creationId xmlns:a16="http://schemas.microsoft.com/office/drawing/2014/main" id="{26200187-A66F-48A8-AC65-E6FD7EBC6CBC}"/>
              </a:ext>
            </a:extLst>
          </p:cNvPr>
          <p:cNvSpPr txBox="1"/>
          <p:nvPr/>
        </p:nvSpPr>
        <p:spPr>
          <a:xfrm>
            <a:off x="7039155" y="1848929"/>
            <a:ext cx="1233578" cy="414487"/>
          </a:xfrm>
          <a:prstGeom prst="rect">
            <a:avLst/>
          </a:prstGeom>
          <a:no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FF0000"/>
                </a:solidFill>
              </a:rPr>
              <a:t>Curcumin</a:t>
            </a:r>
          </a:p>
        </p:txBody>
      </p:sp>
      <p:sp>
        <p:nvSpPr>
          <p:cNvPr id="8" name="TextBox 7">
            <a:extLst>
              <a:ext uri="{FF2B5EF4-FFF2-40B4-BE49-F238E27FC236}">
                <a16:creationId xmlns:a16="http://schemas.microsoft.com/office/drawing/2014/main" id="{ED14B573-7A48-41A9-8E51-E4A0DFB133CD}"/>
              </a:ext>
            </a:extLst>
          </p:cNvPr>
          <p:cNvSpPr txBox="1"/>
          <p:nvPr/>
        </p:nvSpPr>
        <p:spPr>
          <a:xfrm>
            <a:off x="2165229" y="1848928"/>
            <a:ext cx="1233578" cy="414487"/>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FF0000"/>
                </a:solidFill>
              </a:rPr>
              <a:t>Bilirubin</a:t>
            </a:r>
          </a:p>
        </p:txBody>
      </p:sp>
      <p:grpSp>
        <p:nvGrpSpPr>
          <p:cNvPr id="5" name="Group 4">
            <a:extLst>
              <a:ext uri="{FF2B5EF4-FFF2-40B4-BE49-F238E27FC236}">
                <a16:creationId xmlns:a16="http://schemas.microsoft.com/office/drawing/2014/main" id="{B5846D55-86B1-4BC4-A68E-5318101836DE}"/>
              </a:ext>
            </a:extLst>
          </p:cNvPr>
          <p:cNvGrpSpPr/>
          <p:nvPr/>
        </p:nvGrpSpPr>
        <p:grpSpPr>
          <a:xfrm>
            <a:off x="6751608" y="4089112"/>
            <a:ext cx="3907766" cy="2374758"/>
            <a:chOff x="1863306" y="4089112"/>
            <a:chExt cx="3720861" cy="2374758"/>
          </a:xfrm>
        </p:grpSpPr>
        <p:pic>
          <p:nvPicPr>
            <p:cNvPr id="12" name="Picture 12" descr="A close up of a logo&#10;&#10;Description generated with high confidence">
              <a:extLst>
                <a:ext uri="{FF2B5EF4-FFF2-40B4-BE49-F238E27FC236}">
                  <a16:creationId xmlns:a16="http://schemas.microsoft.com/office/drawing/2014/main" id="{BD369D94-4005-4A00-B8D0-092323577883}"/>
                </a:ext>
              </a:extLst>
            </p:cNvPr>
            <p:cNvPicPr>
              <a:picLocks noChangeAspect="1"/>
            </p:cNvPicPr>
            <p:nvPr/>
          </p:nvPicPr>
          <p:blipFill>
            <a:blip r:embed="rId4"/>
            <a:stretch>
              <a:fillRect/>
            </a:stretch>
          </p:blipFill>
          <p:spPr>
            <a:xfrm>
              <a:off x="1863306" y="4089112"/>
              <a:ext cx="3720861" cy="2374758"/>
            </a:xfrm>
            <a:prstGeom prst="rect">
              <a:avLst/>
            </a:prstGeom>
          </p:spPr>
        </p:pic>
        <p:sp>
          <p:nvSpPr>
            <p:cNvPr id="11" name="TextBox 10">
              <a:extLst>
                <a:ext uri="{FF2B5EF4-FFF2-40B4-BE49-F238E27FC236}">
                  <a16:creationId xmlns:a16="http://schemas.microsoft.com/office/drawing/2014/main" id="{5D81C128-5D5D-49A4-A825-B02752BA1248}"/>
                </a:ext>
              </a:extLst>
            </p:cNvPr>
            <p:cNvSpPr txBox="1"/>
            <p:nvPr/>
          </p:nvSpPr>
          <p:spPr>
            <a:xfrm>
              <a:off x="2165228" y="4321833"/>
              <a:ext cx="1233578" cy="414487"/>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FF0000"/>
                  </a:solidFill>
                </a:rPr>
                <a:t>Betalain</a:t>
              </a:r>
            </a:p>
          </p:txBody>
        </p:sp>
      </p:grpSp>
      <p:grpSp>
        <p:nvGrpSpPr>
          <p:cNvPr id="7" name="Group 6">
            <a:extLst>
              <a:ext uri="{FF2B5EF4-FFF2-40B4-BE49-F238E27FC236}">
                <a16:creationId xmlns:a16="http://schemas.microsoft.com/office/drawing/2014/main" id="{8E2C9482-997A-4531-BDB6-D93E210FAA26}"/>
              </a:ext>
            </a:extLst>
          </p:cNvPr>
          <p:cNvGrpSpPr/>
          <p:nvPr/>
        </p:nvGrpSpPr>
        <p:grpSpPr>
          <a:xfrm>
            <a:off x="1834551" y="4088551"/>
            <a:ext cx="3907767" cy="2375880"/>
            <a:chOff x="6751608" y="4088551"/>
            <a:chExt cx="3907767" cy="2375880"/>
          </a:xfrm>
        </p:grpSpPr>
        <p:pic>
          <p:nvPicPr>
            <p:cNvPr id="14" name="Picture 14" descr="A close up of a map&#10;&#10;Description generated with high confidence">
              <a:extLst>
                <a:ext uri="{FF2B5EF4-FFF2-40B4-BE49-F238E27FC236}">
                  <a16:creationId xmlns:a16="http://schemas.microsoft.com/office/drawing/2014/main" id="{C9B23ADE-EE8B-4E2F-88B7-37EBD67E7F98}"/>
                </a:ext>
              </a:extLst>
            </p:cNvPr>
            <p:cNvPicPr>
              <a:picLocks noChangeAspect="1"/>
            </p:cNvPicPr>
            <p:nvPr/>
          </p:nvPicPr>
          <p:blipFill>
            <a:blip r:embed="rId5"/>
            <a:stretch>
              <a:fillRect/>
            </a:stretch>
          </p:blipFill>
          <p:spPr>
            <a:xfrm>
              <a:off x="6751608" y="4088551"/>
              <a:ext cx="3907767" cy="2375880"/>
            </a:xfrm>
            <a:prstGeom prst="rect">
              <a:avLst/>
            </a:prstGeom>
          </p:spPr>
        </p:pic>
        <p:sp>
          <p:nvSpPr>
            <p:cNvPr id="13" name="TextBox 12">
              <a:extLst>
                <a:ext uri="{FF2B5EF4-FFF2-40B4-BE49-F238E27FC236}">
                  <a16:creationId xmlns:a16="http://schemas.microsoft.com/office/drawing/2014/main" id="{901232CF-A46A-4998-B8C0-36BD2F45A292}"/>
                </a:ext>
              </a:extLst>
            </p:cNvPr>
            <p:cNvSpPr txBox="1"/>
            <p:nvPr/>
          </p:nvSpPr>
          <p:spPr>
            <a:xfrm>
              <a:off x="7039154" y="4336211"/>
              <a:ext cx="1607389" cy="400110"/>
            </a:xfrm>
            <a:prstGeom prst="rect">
              <a:avLst/>
            </a:prstGeom>
            <a:solidFill>
              <a:schemeClr val="bg1"/>
            </a:solidFill>
            <a:ln w="57150">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rgbClr val="FF0000"/>
                  </a:solidFill>
                </a:rPr>
                <a:t>Hemoglobin</a:t>
              </a:r>
            </a:p>
          </p:txBody>
        </p:sp>
      </p:grpSp>
    </p:spTree>
    <p:extLst>
      <p:ext uri="{BB962C8B-B14F-4D97-AF65-F5344CB8AC3E}">
        <p14:creationId xmlns:p14="http://schemas.microsoft.com/office/powerpoint/2010/main" val="279670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FA30-19B7-4632-B84D-7B22C9D75E3E}"/>
              </a:ext>
            </a:extLst>
          </p:cNvPr>
          <p:cNvSpPr>
            <a:spLocks noGrp="1"/>
          </p:cNvSpPr>
          <p:nvPr>
            <p:ph type="title"/>
          </p:nvPr>
        </p:nvSpPr>
        <p:spPr>
          <a:xfrm>
            <a:off x="255233" y="239887"/>
            <a:ext cx="9875520" cy="895206"/>
          </a:xfrm>
        </p:spPr>
        <p:txBody>
          <a:bodyPr/>
          <a:lstStyle/>
          <a:p>
            <a:r>
              <a:rPr lang="en-US">
                <a:cs typeface="Calibri Light"/>
              </a:rPr>
              <a:t>Light Sources</a:t>
            </a:r>
            <a:endParaRPr lang="en-US"/>
          </a:p>
        </p:txBody>
      </p:sp>
      <p:sp>
        <p:nvSpPr>
          <p:cNvPr id="3" name="Content Placeholder 2">
            <a:extLst>
              <a:ext uri="{FF2B5EF4-FFF2-40B4-BE49-F238E27FC236}">
                <a16:creationId xmlns:a16="http://schemas.microsoft.com/office/drawing/2014/main" id="{E640337C-9103-4BE5-9A7F-2827ABF1AA68}"/>
              </a:ext>
            </a:extLst>
          </p:cNvPr>
          <p:cNvSpPr>
            <a:spLocks noGrp="1"/>
          </p:cNvSpPr>
          <p:nvPr>
            <p:ph idx="1"/>
          </p:nvPr>
        </p:nvSpPr>
        <p:spPr>
          <a:xfrm>
            <a:off x="797943" y="1410419"/>
            <a:ext cx="9872871" cy="4038600"/>
          </a:xfrm>
        </p:spPr>
        <p:txBody>
          <a:bodyPr vert="horz" lIns="91440" tIns="45720" rIns="91440" bIns="45720" rtlCol="0" anchor="t">
            <a:normAutofit/>
          </a:bodyPr>
          <a:lstStyle/>
          <a:p>
            <a:pPr marL="0" indent="0">
              <a:buNone/>
            </a:pPr>
            <a:r>
              <a:rPr lang="en-US">
                <a:ea typeface="+mn-lt"/>
                <a:cs typeface="+mn-lt"/>
              </a:rPr>
              <a:t>Requirements</a:t>
            </a:r>
            <a:endParaRPr lang="en-US">
              <a:cs typeface="Calibri" panose="020F0502020204030204"/>
            </a:endParaRPr>
          </a:p>
          <a:p>
            <a:pPr marL="0" indent="0">
              <a:buNone/>
            </a:pPr>
            <a:r>
              <a:rPr lang="en-US">
                <a:ea typeface="+mn-lt"/>
                <a:cs typeface="+mn-lt"/>
              </a:rPr>
              <a:t>•Power requirements: ~4 V</a:t>
            </a:r>
            <a:endParaRPr lang="en-US">
              <a:cs typeface="Calibri" panose="020F0502020204030204"/>
            </a:endParaRPr>
          </a:p>
          <a:p>
            <a:pPr marL="0" indent="0">
              <a:buNone/>
            </a:pPr>
            <a:r>
              <a:rPr lang="en-US">
                <a:ea typeface="+mn-lt"/>
                <a:cs typeface="+mn-lt"/>
              </a:rPr>
              <a:t>•Power output: 5 </a:t>
            </a:r>
            <a:r>
              <a:rPr lang="en-US" err="1">
                <a:ea typeface="+mn-lt"/>
                <a:cs typeface="+mn-lt"/>
              </a:rPr>
              <a:t>mW</a:t>
            </a:r>
            <a:endParaRPr lang="en-US">
              <a:cs typeface="Calibri" panose="020F0502020204030204"/>
            </a:endParaRPr>
          </a:p>
          <a:p>
            <a:pPr marL="0" indent="0">
              <a:buNone/>
            </a:pPr>
            <a:r>
              <a:rPr lang="en-US">
                <a:ea typeface="+mn-lt"/>
                <a:cs typeface="+mn-lt"/>
              </a:rPr>
              <a:t>•Wavelength output: ~405 nm, ~532 nm, with low FWHM</a:t>
            </a:r>
            <a:endParaRPr lang="en-US">
              <a:cs typeface="Calibri" panose="020F0502020204030204"/>
            </a:endParaRPr>
          </a:p>
          <a:p>
            <a:pPr marL="0" indent="0">
              <a:buNone/>
            </a:pPr>
            <a:r>
              <a:rPr lang="en-US">
                <a:ea typeface="+mn-lt"/>
                <a:cs typeface="+mn-lt"/>
              </a:rPr>
              <a:t>•Low-cost</a:t>
            </a:r>
            <a:endParaRPr lang="en-US">
              <a:cs typeface="Calibri" panose="020F0502020204030204"/>
            </a:endParaRPr>
          </a:p>
          <a:p>
            <a:pPr marL="0" indent="0">
              <a:buNone/>
            </a:pPr>
            <a:r>
              <a:rPr lang="en-US">
                <a:ea typeface="+mn-lt"/>
                <a:cs typeface="+mn-lt"/>
              </a:rPr>
              <a:t>Laser Diodes vs LEDs</a:t>
            </a:r>
            <a:endParaRPr lang="en-US">
              <a:cs typeface="Calibri" panose="020F0502020204030204"/>
            </a:endParaRPr>
          </a:p>
          <a:p>
            <a:pPr marL="0" indent="0">
              <a:buNone/>
            </a:pPr>
            <a:r>
              <a:rPr lang="en-US">
                <a:ea typeface="+mn-lt"/>
                <a:cs typeface="+mn-lt"/>
              </a:rPr>
              <a:t>•LEDs cheaper, more efficient</a:t>
            </a:r>
            <a:endParaRPr lang="en-US">
              <a:cs typeface="Calibri" panose="020F0502020204030204"/>
            </a:endParaRPr>
          </a:p>
          <a:p>
            <a:pPr marL="0" indent="0">
              <a:buNone/>
            </a:pPr>
            <a:r>
              <a:rPr lang="en-US">
                <a:ea typeface="+mn-lt"/>
                <a:cs typeface="+mn-lt"/>
              </a:rPr>
              <a:t>•Laser diodes have much narrower FWHM range</a:t>
            </a:r>
            <a:endParaRPr lang="en-US">
              <a:cs typeface="Calibri" panose="020F0502020204030204"/>
            </a:endParaRPr>
          </a:p>
          <a:p>
            <a:endParaRPr lang="en-US">
              <a:cs typeface="Calibri" panose="020F0502020204030204"/>
            </a:endParaRPr>
          </a:p>
        </p:txBody>
      </p:sp>
      <p:pic>
        <p:nvPicPr>
          <p:cNvPr id="6" name="Picture 6" descr="A close up of a device&#10;&#10;Description generated with high confidence">
            <a:extLst>
              <a:ext uri="{FF2B5EF4-FFF2-40B4-BE49-F238E27FC236}">
                <a16:creationId xmlns:a16="http://schemas.microsoft.com/office/drawing/2014/main" id="{F195337A-C873-49BF-A189-C696263973E1}"/>
              </a:ext>
            </a:extLst>
          </p:cNvPr>
          <p:cNvPicPr>
            <a:picLocks noChangeAspect="1"/>
          </p:cNvPicPr>
          <p:nvPr/>
        </p:nvPicPr>
        <p:blipFill>
          <a:blip r:embed="rId2"/>
          <a:stretch>
            <a:fillRect/>
          </a:stretch>
        </p:blipFill>
        <p:spPr>
          <a:xfrm>
            <a:off x="7959306" y="1135093"/>
            <a:ext cx="3059501" cy="2301815"/>
          </a:xfrm>
          <a:prstGeom prst="rect">
            <a:avLst/>
          </a:prstGeom>
        </p:spPr>
      </p:pic>
    </p:spTree>
    <p:extLst>
      <p:ext uri="{BB962C8B-B14F-4D97-AF65-F5344CB8AC3E}">
        <p14:creationId xmlns:p14="http://schemas.microsoft.com/office/powerpoint/2010/main" val="3983957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078D6-2DA6-4024-BE7D-88978DCD8BA5}"/>
              </a:ext>
            </a:extLst>
          </p:cNvPr>
          <p:cNvSpPr>
            <a:spLocks noGrp="1"/>
          </p:cNvSpPr>
          <p:nvPr>
            <p:ph type="title"/>
          </p:nvPr>
        </p:nvSpPr>
        <p:spPr>
          <a:xfrm>
            <a:off x="246355" y="245616"/>
            <a:ext cx="9875520" cy="1103790"/>
          </a:xfrm>
        </p:spPr>
        <p:txBody>
          <a:bodyPr/>
          <a:lstStyle/>
          <a:p>
            <a:r>
              <a:rPr lang="en-US">
                <a:cs typeface="Calibri Light"/>
              </a:rPr>
              <a:t>FWHM Spectral Emissions</a:t>
            </a:r>
            <a:endParaRPr lang="en-US"/>
          </a:p>
        </p:txBody>
      </p:sp>
      <p:sp>
        <p:nvSpPr>
          <p:cNvPr id="3" name="Content Placeholder 2">
            <a:extLst>
              <a:ext uri="{FF2B5EF4-FFF2-40B4-BE49-F238E27FC236}">
                <a16:creationId xmlns:a16="http://schemas.microsoft.com/office/drawing/2014/main" id="{D549135D-BDC9-43E8-8D40-E3B95AE69F11}"/>
              </a:ext>
            </a:extLst>
          </p:cNvPr>
          <p:cNvSpPr>
            <a:spLocks noGrp="1"/>
          </p:cNvSpPr>
          <p:nvPr>
            <p:ph idx="1"/>
          </p:nvPr>
        </p:nvSpPr>
        <p:spPr>
          <a:xfrm>
            <a:off x="1071113" y="1410419"/>
            <a:ext cx="9872871" cy="4038600"/>
          </a:xfrm>
        </p:spPr>
        <p:txBody>
          <a:bodyPr vert="horz" lIns="91440" tIns="45720" rIns="91440" bIns="45720" rtlCol="0" anchor="t">
            <a:normAutofit/>
          </a:bodyPr>
          <a:lstStyle/>
          <a:p>
            <a:pPr marL="0" indent="0">
              <a:buNone/>
            </a:pPr>
            <a:r>
              <a:rPr lang="en-US">
                <a:ea typeface="+mn-lt"/>
                <a:cs typeface="+mn-lt"/>
              </a:rPr>
              <a:t>•A wide spectral width makes it almost impossible to attribute amounts of absorption to specific wavelength ranges.</a:t>
            </a:r>
            <a:endParaRPr lang="en-US">
              <a:cs typeface="Calibri" panose="020F0502020204030204"/>
            </a:endParaRPr>
          </a:p>
          <a:p>
            <a:pPr marL="0" indent="0">
              <a:buNone/>
            </a:pPr>
            <a:r>
              <a:rPr lang="en-US">
                <a:ea typeface="+mn-lt"/>
                <a:cs typeface="+mn-lt"/>
              </a:rPr>
              <a:t>•Equal and specific spectral widths for each wavelength are necessary to accurately determine absorption</a:t>
            </a:r>
            <a:endParaRPr lang="en-US">
              <a:cs typeface="Calibri" panose="020F0502020204030204"/>
            </a:endParaRPr>
          </a:p>
          <a:p>
            <a:endParaRPr lang="en-US">
              <a:cs typeface="Calibri" panose="020F0502020204030204"/>
            </a:endParaRPr>
          </a:p>
        </p:txBody>
      </p:sp>
      <p:pic>
        <p:nvPicPr>
          <p:cNvPr id="4" name="Picture 4" descr="A close up of a map&#10;&#10;Description generated with high confidence">
            <a:extLst>
              <a:ext uri="{FF2B5EF4-FFF2-40B4-BE49-F238E27FC236}">
                <a16:creationId xmlns:a16="http://schemas.microsoft.com/office/drawing/2014/main" id="{166C2F59-5D86-47BE-9153-563DC7042E2D}"/>
              </a:ext>
            </a:extLst>
          </p:cNvPr>
          <p:cNvPicPr>
            <a:picLocks noChangeAspect="1"/>
          </p:cNvPicPr>
          <p:nvPr/>
        </p:nvPicPr>
        <p:blipFill>
          <a:blip r:embed="rId2"/>
          <a:stretch>
            <a:fillRect/>
          </a:stretch>
        </p:blipFill>
        <p:spPr>
          <a:xfrm>
            <a:off x="971909" y="3434865"/>
            <a:ext cx="4856671" cy="2791853"/>
          </a:xfrm>
          <a:prstGeom prst="rect">
            <a:avLst/>
          </a:prstGeom>
        </p:spPr>
      </p:pic>
      <p:pic>
        <p:nvPicPr>
          <p:cNvPr id="6" name="Picture 6" descr="A picture containing dog&#10;&#10;Description generated with very high confidence">
            <a:extLst>
              <a:ext uri="{FF2B5EF4-FFF2-40B4-BE49-F238E27FC236}">
                <a16:creationId xmlns:a16="http://schemas.microsoft.com/office/drawing/2014/main" id="{64471270-CFC7-481C-998A-DB7658A821D5}"/>
              </a:ext>
            </a:extLst>
          </p:cNvPr>
          <p:cNvPicPr>
            <a:picLocks noChangeAspect="1"/>
          </p:cNvPicPr>
          <p:nvPr/>
        </p:nvPicPr>
        <p:blipFill>
          <a:blip r:embed="rId3"/>
          <a:stretch>
            <a:fillRect/>
          </a:stretch>
        </p:blipFill>
        <p:spPr>
          <a:xfrm>
            <a:off x="6708476" y="3419211"/>
            <a:ext cx="4684144" cy="2808787"/>
          </a:xfrm>
          <a:prstGeom prst="rect">
            <a:avLst/>
          </a:prstGeom>
        </p:spPr>
      </p:pic>
    </p:spTree>
    <p:extLst>
      <p:ext uri="{BB962C8B-B14F-4D97-AF65-F5344CB8AC3E}">
        <p14:creationId xmlns:p14="http://schemas.microsoft.com/office/powerpoint/2010/main" val="420365146"/>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1789</Words>
  <Application>Microsoft Office PowerPoint</Application>
  <PresentationFormat>Widescreen</PresentationFormat>
  <Paragraphs>453</Paragraphs>
  <Slides>51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Cambria Math</vt:lpstr>
      <vt:lpstr>Corbel</vt:lpstr>
      <vt:lpstr>Lucida Handwriting</vt:lpstr>
      <vt:lpstr>Times New Roman</vt:lpstr>
      <vt:lpstr>Wingdings</vt:lpstr>
      <vt:lpstr>Basis</vt:lpstr>
      <vt:lpstr>Direct Absorbance Bilirubin Spectrometer (DABS)</vt:lpstr>
      <vt:lpstr>Motivation</vt:lpstr>
      <vt:lpstr>Goals &amp; Objectives</vt:lpstr>
      <vt:lpstr>How does it work?</vt:lpstr>
      <vt:lpstr>Operation</vt:lpstr>
      <vt:lpstr>Specifications</vt:lpstr>
      <vt:lpstr>Proxy Samples</vt:lpstr>
      <vt:lpstr>Light Sources</vt:lpstr>
      <vt:lpstr>FWHM Spectral Emissions</vt:lpstr>
      <vt:lpstr>Lasers – Temperature Requirements</vt:lpstr>
      <vt:lpstr>Photodetector</vt:lpstr>
      <vt:lpstr>Detector Comparison</vt:lpstr>
      <vt:lpstr>Detector – BPW21R</vt:lpstr>
      <vt:lpstr>Sample Preparation</vt:lpstr>
      <vt:lpstr>Calculating Absorbance</vt:lpstr>
      <vt:lpstr>Betalain Absorbance at 405 nm</vt:lpstr>
      <vt:lpstr>Preliminary Results</vt:lpstr>
      <vt:lpstr>Transimpedance Amplifier – OPA170</vt:lpstr>
      <vt:lpstr>Amplifier Testing – Schematic Capture</vt:lpstr>
      <vt:lpstr>Amplifier Testing – Breadboard Circuit</vt:lpstr>
      <vt:lpstr>Microcontroller Technology Comparison</vt:lpstr>
      <vt:lpstr>Microcontroller</vt:lpstr>
      <vt:lpstr>PowerPoint Presentation</vt:lpstr>
      <vt:lpstr>Display’s consumption</vt:lpstr>
      <vt:lpstr>Touchscreen – Capacitive vs. Resistive</vt:lpstr>
      <vt:lpstr>Flowchart</vt:lpstr>
      <vt:lpstr>Use Case Diagram</vt:lpstr>
      <vt:lpstr>Power Input</vt:lpstr>
      <vt:lpstr>Other  Components</vt:lpstr>
      <vt:lpstr>Battery Charging- TI’s MCP73831</vt:lpstr>
      <vt:lpstr> Power Switching Schematic</vt:lpstr>
      <vt:lpstr>PCB Schematic </vt:lpstr>
      <vt:lpstr> PCB Schematic</vt:lpstr>
      <vt:lpstr> PCB Schematic</vt:lpstr>
      <vt:lpstr> PCB Schematic</vt:lpstr>
      <vt:lpstr> PCB Schematic</vt:lpstr>
      <vt:lpstr>PCB Schematic</vt:lpstr>
      <vt:lpstr>PCB Schematic</vt:lpstr>
      <vt:lpstr>PCB Schematic</vt:lpstr>
      <vt:lpstr>PCB Layout</vt:lpstr>
      <vt:lpstr>Optical Housing</vt:lpstr>
      <vt:lpstr>Optical Housing</vt:lpstr>
      <vt:lpstr>Final Specs</vt:lpstr>
      <vt:lpstr>Final Results</vt:lpstr>
      <vt:lpstr>Results</vt:lpstr>
      <vt:lpstr>PowerPoint Presentation</vt:lpstr>
      <vt:lpstr>Project Budget</vt:lpstr>
      <vt:lpstr>Block Diagram</vt:lpstr>
      <vt:lpstr>Responsibilities</vt:lpstr>
      <vt:lpstr>Future Applications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Absorbance Bilirubin Spectrometer (DABS)</dc:title>
  <dc:creator>Kevin Landau</dc:creator>
  <cp:lastModifiedBy>Juan Gonzalez</cp:lastModifiedBy>
  <cp:revision>1</cp:revision>
  <dcterms:created xsi:type="dcterms:W3CDTF">2020-04-15T13:58:47Z</dcterms:created>
  <dcterms:modified xsi:type="dcterms:W3CDTF">2020-04-15T20:10:47Z</dcterms:modified>
</cp:coreProperties>
</file>